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2" r:id="rId4"/>
    <p:sldMasterId id="2147483790" r:id="rId5"/>
    <p:sldMasterId id="2147483840" r:id="rId6"/>
    <p:sldMasterId id="2147483648" r:id="rId7"/>
  </p:sldMasterIdLst>
  <p:notesMasterIdLst>
    <p:notesMasterId r:id="rId21"/>
  </p:notesMasterIdLst>
  <p:handoutMasterIdLst>
    <p:handoutMasterId r:id="rId22"/>
  </p:handoutMasterIdLst>
  <p:sldIdLst>
    <p:sldId id="276" r:id="rId8"/>
    <p:sldId id="297" r:id="rId9"/>
    <p:sldId id="282" r:id="rId10"/>
    <p:sldId id="300" r:id="rId11"/>
    <p:sldId id="287" r:id="rId12"/>
    <p:sldId id="289" r:id="rId13"/>
    <p:sldId id="283" r:id="rId14"/>
    <p:sldId id="292" r:id="rId15"/>
    <p:sldId id="294" r:id="rId16"/>
    <p:sldId id="295" r:id="rId17"/>
    <p:sldId id="296" r:id="rId18"/>
    <p:sldId id="30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D2D2D"/>
    <a:srgbClr val="AB6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84254" autoAdjust="0"/>
  </p:normalViewPr>
  <p:slideViewPr>
    <p:cSldViewPr snapToGrid="0" showGuides="1">
      <p:cViewPr varScale="1">
        <p:scale>
          <a:sx n="71" d="100"/>
          <a:sy n="71" d="100"/>
        </p:scale>
        <p:origin x="9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D047E-EB3E-4320-B112-A69D523035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18A11B43-06DD-4D62-85D7-F2C96107F591}">
      <dgm:prSet phldrT="[Texti]"/>
      <dgm:spPr/>
      <dgm:t>
        <a:bodyPr/>
        <a:lstStyle/>
        <a:p>
          <a:r>
            <a:rPr lang="is-IS" dirty="0"/>
            <a:t>Stafrænir innviðir</a:t>
          </a:r>
          <a:endParaRPr lang="LID4096" dirty="0"/>
        </a:p>
      </dgm:t>
    </dgm:pt>
    <dgm:pt modelId="{4D1BC528-90B6-4FD1-8186-595B31832645}" type="parTrans" cxnId="{972363E5-F6AE-493D-ABDB-20D6D96AC4ED}">
      <dgm:prSet/>
      <dgm:spPr/>
      <dgm:t>
        <a:bodyPr/>
        <a:lstStyle/>
        <a:p>
          <a:endParaRPr lang="LID4096"/>
        </a:p>
      </dgm:t>
    </dgm:pt>
    <dgm:pt modelId="{AC4E5B4F-794E-481B-A997-B0E5262BDA77}" type="sibTrans" cxnId="{972363E5-F6AE-493D-ABDB-20D6D96AC4ED}">
      <dgm:prSet/>
      <dgm:spPr/>
      <dgm:t>
        <a:bodyPr/>
        <a:lstStyle/>
        <a:p>
          <a:endParaRPr lang="LID4096"/>
        </a:p>
      </dgm:t>
    </dgm:pt>
    <dgm:pt modelId="{03581321-27B3-405C-8799-161E01EB76B2}">
      <dgm:prSet phldrT="[Texti]"/>
      <dgm:spPr/>
      <dgm:t>
        <a:bodyPr/>
        <a:lstStyle/>
        <a:p>
          <a:r>
            <a:rPr lang="is-IS" dirty="0"/>
            <a:t>Þjónustu-hönnun</a:t>
          </a:r>
          <a:endParaRPr lang="LID4096" dirty="0"/>
        </a:p>
      </dgm:t>
    </dgm:pt>
    <dgm:pt modelId="{06C48DF4-CEDC-4674-A6EB-468DC2E6BAF6}" type="parTrans" cxnId="{32F0A867-3909-4565-BEAA-DCFBF9661DC4}">
      <dgm:prSet/>
      <dgm:spPr/>
      <dgm:t>
        <a:bodyPr/>
        <a:lstStyle/>
        <a:p>
          <a:endParaRPr lang="LID4096"/>
        </a:p>
      </dgm:t>
    </dgm:pt>
    <dgm:pt modelId="{539BC718-2201-4A4A-B4F0-26BF08670927}" type="sibTrans" cxnId="{32F0A867-3909-4565-BEAA-DCFBF9661DC4}">
      <dgm:prSet/>
      <dgm:spPr/>
      <dgm:t>
        <a:bodyPr/>
        <a:lstStyle/>
        <a:p>
          <a:endParaRPr lang="LID4096"/>
        </a:p>
      </dgm:t>
    </dgm:pt>
    <dgm:pt modelId="{FC9E007B-E11A-4D33-B21C-CEFA1E823660}">
      <dgm:prSet phldrT="[Texti]"/>
      <dgm:spPr/>
      <dgm:t>
        <a:bodyPr/>
        <a:lstStyle/>
        <a:p>
          <a:r>
            <a:rPr lang="is-IS" dirty="0"/>
            <a:t>Samstarf &amp; Samrekstur</a:t>
          </a:r>
          <a:endParaRPr lang="LID4096" dirty="0"/>
        </a:p>
      </dgm:t>
    </dgm:pt>
    <dgm:pt modelId="{6923A94C-64AF-40D4-AA67-24087D400248}" type="parTrans" cxnId="{8521AD12-808C-407C-B06A-0860DCC55FD3}">
      <dgm:prSet/>
      <dgm:spPr/>
      <dgm:t>
        <a:bodyPr/>
        <a:lstStyle/>
        <a:p>
          <a:endParaRPr lang="LID4096"/>
        </a:p>
      </dgm:t>
    </dgm:pt>
    <dgm:pt modelId="{8CDC2FCE-F503-4843-86A3-2285C520DFEB}" type="sibTrans" cxnId="{8521AD12-808C-407C-B06A-0860DCC55FD3}">
      <dgm:prSet/>
      <dgm:spPr/>
      <dgm:t>
        <a:bodyPr/>
        <a:lstStyle/>
        <a:p>
          <a:endParaRPr lang="LID4096"/>
        </a:p>
      </dgm:t>
    </dgm:pt>
    <dgm:pt modelId="{0A30B7B0-E704-4FA4-B62F-C5EE21A73DE5}" type="pres">
      <dgm:prSet presAssocID="{D41D047E-EB3E-4320-B112-A69D5230353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8B3E9BD-7AFB-45B4-8194-F60B36CA9CF2}" type="pres">
      <dgm:prSet presAssocID="{18A11B43-06DD-4D62-85D7-F2C96107F591}" presName="Accent1" presStyleCnt="0"/>
      <dgm:spPr/>
    </dgm:pt>
    <dgm:pt modelId="{ECBE98B1-3BD6-490D-A741-1F935B7A46DC}" type="pres">
      <dgm:prSet presAssocID="{18A11B43-06DD-4D62-85D7-F2C96107F591}" presName="Accent" presStyleLbl="node1" presStyleIdx="0" presStyleCnt="3" custScaleX="145802"/>
      <dgm:spPr/>
    </dgm:pt>
    <dgm:pt modelId="{0ACC8B33-DDE7-4159-A01C-EA44C6A54D4E}" type="pres">
      <dgm:prSet presAssocID="{18A11B43-06DD-4D62-85D7-F2C96107F591}" presName="Parent1" presStyleLbl="revTx" presStyleIdx="0" presStyleCnt="3" custScaleX="127003" custScaleY="129294">
        <dgm:presLayoutVars>
          <dgm:chMax val="1"/>
          <dgm:chPref val="1"/>
          <dgm:bulletEnabled val="1"/>
        </dgm:presLayoutVars>
      </dgm:prSet>
      <dgm:spPr/>
    </dgm:pt>
    <dgm:pt modelId="{81B2B3AB-BD4D-41D5-A5FE-BB6B2B137DA6}" type="pres">
      <dgm:prSet presAssocID="{03581321-27B3-405C-8799-161E01EB76B2}" presName="Accent2" presStyleCnt="0"/>
      <dgm:spPr/>
    </dgm:pt>
    <dgm:pt modelId="{5991BACA-6FD5-4E55-B497-E685F26F26EC}" type="pres">
      <dgm:prSet presAssocID="{03581321-27B3-405C-8799-161E01EB76B2}" presName="Accent" presStyleLbl="node1" presStyleIdx="1" presStyleCnt="3" custScaleX="145802"/>
      <dgm:spPr/>
    </dgm:pt>
    <dgm:pt modelId="{725F5A26-4F02-4905-A837-1693E01FF326}" type="pres">
      <dgm:prSet presAssocID="{03581321-27B3-405C-8799-161E01EB76B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3DA6CF6-81FA-4F9B-A816-AEDCE132916A}" type="pres">
      <dgm:prSet presAssocID="{FC9E007B-E11A-4D33-B21C-CEFA1E823660}" presName="Accent3" presStyleCnt="0"/>
      <dgm:spPr/>
    </dgm:pt>
    <dgm:pt modelId="{D0CB394C-7CBE-4E5E-8C31-54EB7E96D69A}" type="pres">
      <dgm:prSet presAssocID="{FC9E007B-E11A-4D33-B21C-CEFA1E823660}" presName="Accent" presStyleLbl="node1" presStyleIdx="2" presStyleCnt="3" custScaleX="145802"/>
      <dgm:spPr/>
    </dgm:pt>
    <dgm:pt modelId="{D69B2504-8DE4-456E-912B-EDCCDD7BA590}" type="pres">
      <dgm:prSet presAssocID="{FC9E007B-E11A-4D33-B21C-CEFA1E82366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521AD12-808C-407C-B06A-0860DCC55FD3}" srcId="{D41D047E-EB3E-4320-B112-A69D5230353C}" destId="{FC9E007B-E11A-4D33-B21C-CEFA1E823660}" srcOrd="2" destOrd="0" parTransId="{6923A94C-64AF-40D4-AA67-24087D400248}" sibTransId="{8CDC2FCE-F503-4843-86A3-2285C520DFEB}"/>
    <dgm:cxn modelId="{73578315-205F-4194-BD9D-0D8C67CB4CE2}" type="presOf" srcId="{D41D047E-EB3E-4320-B112-A69D5230353C}" destId="{0A30B7B0-E704-4FA4-B62F-C5EE21A73DE5}" srcOrd="0" destOrd="0" presId="urn:microsoft.com/office/officeart/2009/layout/CircleArrowProcess"/>
    <dgm:cxn modelId="{32F0A867-3909-4565-BEAA-DCFBF9661DC4}" srcId="{D41D047E-EB3E-4320-B112-A69D5230353C}" destId="{03581321-27B3-405C-8799-161E01EB76B2}" srcOrd="1" destOrd="0" parTransId="{06C48DF4-CEDC-4674-A6EB-468DC2E6BAF6}" sibTransId="{539BC718-2201-4A4A-B4F0-26BF08670927}"/>
    <dgm:cxn modelId="{97FBF5AE-69CC-4180-AE58-99427B9C8BFB}" type="presOf" srcId="{FC9E007B-E11A-4D33-B21C-CEFA1E823660}" destId="{D69B2504-8DE4-456E-912B-EDCCDD7BA590}" srcOrd="0" destOrd="0" presId="urn:microsoft.com/office/officeart/2009/layout/CircleArrowProcess"/>
    <dgm:cxn modelId="{D6C9AABE-4A06-4004-B23A-B4A91A8489FA}" type="presOf" srcId="{18A11B43-06DD-4D62-85D7-F2C96107F591}" destId="{0ACC8B33-DDE7-4159-A01C-EA44C6A54D4E}" srcOrd="0" destOrd="0" presId="urn:microsoft.com/office/officeart/2009/layout/CircleArrowProcess"/>
    <dgm:cxn modelId="{972363E5-F6AE-493D-ABDB-20D6D96AC4ED}" srcId="{D41D047E-EB3E-4320-B112-A69D5230353C}" destId="{18A11B43-06DD-4D62-85D7-F2C96107F591}" srcOrd="0" destOrd="0" parTransId="{4D1BC528-90B6-4FD1-8186-595B31832645}" sibTransId="{AC4E5B4F-794E-481B-A997-B0E5262BDA77}"/>
    <dgm:cxn modelId="{6B90D2E8-35D5-46EC-9B3C-7CA8D67ADBDE}" type="presOf" srcId="{03581321-27B3-405C-8799-161E01EB76B2}" destId="{725F5A26-4F02-4905-A837-1693E01FF326}" srcOrd="0" destOrd="0" presId="urn:microsoft.com/office/officeart/2009/layout/CircleArrowProcess"/>
    <dgm:cxn modelId="{1D01F27B-823F-4645-9043-1085B2FAB57D}" type="presParOf" srcId="{0A30B7B0-E704-4FA4-B62F-C5EE21A73DE5}" destId="{78B3E9BD-7AFB-45B4-8194-F60B36CA9CF2}" srcOrd="0" destOrd="0" presId="urn:microsoft.com/office/officeart/2009/layout/CircleArrowProcess"/>
    <dgm:cxn modelId="{1EAC7B18-601D-415E-A904-D971DD2CFE9D}" type="presParOf" srcId="{78B3E9BD-7AFB-45B4-8194-F60B36CA9CF2}" destId="{ECBE98B1-3BD6-490D-A741-1F935B7A46DC}" srcOrd="0" destOrd="0" presId="urn:microsoft.com/office/officeart/2009/layout/CircleArrowProcess"/>
    <dgm:cxn modelId="{DAD6DBE7-9EAA-47D8-B7BA-17DB6FFAFEDA}" type="presParOf" srcId="{0A30B7B0-E704-4FA4-B62F-C5EE21A73DE5}" destId="{0ACC8B33-DDE7-4159-A01C-EA44C6A54D4E}" srcOrd="1" destOrd="0" presId="urn:microsoft.com/office/officeart/2009/layout/CircleArrowProcess"/>
    <dgm:cxn modelId="{FF36986B-CD51-4893-8C55-B0F964ACB533}" type="presParOf" srcId="{0A30B7B0-E704-4FA4-B62F-C5EE21A73DE5}" destId="{81B2B3AB-BD4D-41D5-A5FE-BB6B2B137DA6}" srcOrd="2" destOrd="0" presId="urn:microsoft.com/office/officeart/2009/layout/CircleArrowProcess"/>
    <dgm:cxn modelId="{2E3099FC-92DE-4C6B-92B4-7E3F9F567C5F}" type="presParOf" srcId="{81B2B3AB-BD4D-41D5-A5FE-BB6B2B137DA6}" destId="{5991BACA-6FD5-4E55-B497-E685F26F26EC}" srcOrd="0" destOrd="0" presId="urn:microsoft.com/office/officeart/2009/layout/CircleArrowProcess"/>
    <dgm:cxn modelId="{5143AF75-C955-497E-A2CC-BBCB49C7CAD1}" type="presParOf" srcId="{0A30B7B0-E704-4FA4-B62F-C5EE21A73DE5}" destId="{725F5A26-4F02-4905-A837-1693E01FF326}" srcOrd="3" destOrd="0" presId="urn:microsoft.com/office/officeart/2009/layout/CircleArrowProcess"/>
    <dgm:cxn modelId="{028C1B64-D4C1-465D-83E1-F2E2F4066ED4}" type="presParOf" srcId="{0A30B7B0-E704-4FA4-B62F-C5EE21A73DE5}" destId="{33DA6CF6-81FA-4F9B-A816-AEDCE132916A}" srcOrd="4" destOrd="0" presId="urn:microsoft.com/office/officeart/2009/layout/CircleArrowProcess"/>
    <dgm:cxn modelId="{F60237A1-C7FA-4302-9697-EFA1679E80EA}" type="presParOf" srcId="{33DA6CF6-81FA-4F9B-A816-AEDCE132916A}" destId="{D0CB394C-7CBE-4E5E-8C31-54EB7E96D69A}" srcOrd="0" destOrd="0" presId="urn:microsoft.com/office/officeart/2009/layout/CircleArrowProcess"/>
    <dgm:cxn modelId="{7172A8A7-C8E1-453D-83D9-4C5227E28CF3}" type="presParOf" srcId="{0A30B7B0-E704-4FA4-B62F-C5EE21A73DE5}" destId="{D69B2504-8DE4-456E-912B-EDCCDD7BA59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E98B1-3BD6-490D-A741-1F935B7A46DC}">
      <dsp:nvSpPr>
        <dsp:cNvPr id="0" name=""/>
        <dsp:cNvSpPr/>
      </dsp:nvSpPr>
      <dsp:spPr>
        <a:xfrm>
          <a:off x="3658949" y="0"/>
          <a:ext cx="4438503" cy="30446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C8B33-DDE7-4159-A01C-EA44C6A54D4E}">
      <dsp:nvSpPr>
        <dsp:cNvPr id="0" name=""/>
        <dsp:cNvSpPr/>
      </dsp:nvSpPr>
      <dsp:spPr>
        <a:xfrm>
          <a:off x="4800578" y="975360"/>
          <a:ext cx="2148386" cy="109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500" kern="1200" dirty="0"/>
            <a:t>Stafrænir innviðir</a:t>
          </a:r>
          <a:endParaRPr lang="LID4096" sz="2500" kern="1200" dirty="0"/>
        </a:p>
      </dsp:txBody>
      <dsp:txXfrm>
        <a:off x="4800578" y="975360"/>
        <a:ext cx="2148386" cy="1093308"/>
      </dsp:txXfrm>
    </dsp:sp>
    <dsp:sp modelId="{5991BACA-6FD5-4E55-B497-E685F26F26EC}">
      <dsp:nvSpPr>
        <dsp:cNvPr id="0" name=""/>
        <dsp:cNvSpPr/>
      </dsp:nvSpPr>
      <dsp:spPr>
        <a:xfrm>
          <a:off x="2813434" y="1749384"/>
          <a:ext cx="4438503" cy="30446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F5A26-4F02-4905-A837-1693E01FF326}">
      <dsp:nvSpPr>
        <dsp:cNvPr id="0" name=""/>
        <dsp:cNvSpPr/>
      </dsp:nvSpPr>
      <dsp:spPr>
        <a:xfrm>
          <a:off x="4186884" y="2858719"/>
          <a:ext cx="1691602" cy="84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500" kern="1200" dirty="0"/>
            <a:t>Þjónustu-hönnun</a:t>
          </a:r>
          <a:endParaRPr lang="LID4096" sz="2500" kern="1200" dirty="0"/>
        </a:p>
      </dsp:txBody>
      <dsp:txXfrm>
        <a:off x="4186884" y="2858719"/>
        <a:ext cx="1691602" cy="845599"/>
      </dsp:txXfrm>
    </dsp:sp>
    <dsp:sp modelId="{D0CB394C-7CBE-4E5E-8C31-54EB7E96D69A}">
      <dsp:nvSpPr>
        <dsp:cNvPr id="0" name=""/>
        <dsp:cNvSpPr/>
      </dsp:nvSpPr>
      <dsp:spPr>
        <a:xfrm>
          <a:off x="3973807" y="3708112"/>
          <a:ext cx="3813361" cy="261648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B2504-8DE4-456E-912B-EDCCDD7BA590}">
      <dsp:nvSpPr>
        <dsp:cNvPr id="0" name=""/>
        <dsp:cNvSpPr/>
      </dsp:nvSpPr>
      <dsp:spPr>
        <a:xfrm>
          <a:off x="5032971" y="4620752"/>
          <a:ext cx="1691602" cy="84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500" kern="1200" dirty="0"/>
            <a:t>Samstarf &amp; Samrekstur</a:t>
          </a:r>
          <a:endParaRPr lang="LID4096" sz="2500" kern="1200" dirty="0"/>
        </a:p>
      </dsp:txBody>
      <dsp:txXfrm>
        <a:off x="5032971" y="4620752"/>
        <a:ext cx="1691602" cy="84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da-DK" smtClean="0"/>
              <a:t>10-04-2019</a:t>
            </a:fld>
            <a:endParaRPr lang="da-DK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da-DK" smtClean="0"/>
              <a:pPr/>
              <a:t>10-04-2019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da-DK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972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Markmiðið er að árið 2020 verði stafræn þjónusta megin samskiptaleið hins opinbera við almenning og fyrirtæki</a:t>
            </a:r>
          </a:p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Tilgangur og markmið er að bæta þjónustu til fyrirtækja og almennings, gera hana skilvirkari og auka ánægju notenda</a:t>
            </a:r>
          </a:p>
          <a:p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Fjármálaráðuneytið hefur sett á laggirnar „verkefnastofu – Stafrænt Ísland“ </a:t>
            </a:r>
          </a:p>
          <a:p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Verkefnastofan leiðir verkefnavinnu í einhverjum tilfellum ásamt því að aðstoða stofnanir við að einfalda ferla</a:t>
            </a:r>
          </a:p>
          <a:p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95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Við erum búnað tala við notendur, og það sem við vitum til dæmis er að: </a:t>
            </a:r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808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Við á </a:t>
            </a:r>
            <a:r>
              <a:rPr lang="is-IS" dirty="0" err="1"/>
              <a:t>íslandi</a:t>
            </a:r>
            <a:r>
              <a:rPr lang="is-IS" dirty="0"/>
              <a:t> ætlum ekki að finna upp hjólið í þessum efnum, við höfum dregist aftur úr löndunum sem við viljum bera okkur saman við í stafrænni þjónustu og markmiðið er að ná þeim eða komast fram úr þeim eins fljótt og mögulegt er. Eitt af því sem er mikilvægt í því samhengi er að detta ekki í sömu pytti og aðrir sem eru komnir lengra í þessari vegferð, við viljum læra af mistökum annarra þannig við höfum eytt þónokkrum tíma í að skoða hvar hefur verið gert erlendis. </a:t>
            </a:r>
          </a:p>
          <a:p>
            <a:r>
              <a:rPr lang="is-IS" dirty="0"/>
              <a:t>Í Bretlandi kom þetta upp sem drauma sýn einhvers á vinnustofu um opinbera þjónustu. Bara nafn heimilisfangi og reddaðu þessu fyrir mig. </a:t>
            </a:r>
          </a:p>
          <a:p>
            <a:endParaRPr lang="is-IS" dirty="0"/>
          </a:p>
          <a:p>
            <a:r>
              <a:rPr lang="is-IS" dirty="0"/>
              <a:t>Við erum kannski ekki alveg komin þangað en við erum að byggja innviði sem færa okkur nær þessu. </a:t>
            </a:r>
          </a:p>
          <a:p>
            <a:r>
              <a:rPr lang="is-IS" dirty="0"/>
              <a:t>Eitt af verkefnunum sem við höfum verið að vinna er ESPD, sem skv. Þýðingu á vef </a:t>
            </a:r>
            <a:r>
              <a:rPr lang="is-IS" dirty="0" err="1"/>
              <a:t>evrópusambandsins</a:t>
            </a:r>
            <a:r>
              <a:rPr lang="is-IS" dirty="0"/>
              <a:t> er,  </a:t>
            </a:r>
            <a:r>
              <a:rPr lang="is-IS" dirty="0" err="1"/>
              <a:t>Samevrópsk</a:t>
            </a:r>
            <a:r>
              <a:rPr lang="is-IS" dirty="0"/>
              <a:t> hæfnisyfirlýsing </a:t>
            </a:r>
            <a:r>
              <a:rPr lang="is-IS" dirty="0" err="1"/>
              <a:t>bjóðanda</a:t>
            </a:r>
            <a:r>
              <a:rPr lang="is-IS" dirty="0"/>
              <a:t>  á íslensku</a:t>
            </a:r>
          </a:p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41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err="1"/>
              <a:t>Samevrópskt</a:t>
            </a:r>
            <a:r>
              <a:rPr lang="is-IS" dirty="0"/>
              <a:t> innkaupaskjal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300 þúsund aðilar 4-5 gefa tilboð af því þetta er svo mikil vinna að sækja um á milli svæða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Við eigum stutt myndband sem lýsir þessu á aðeins hnitmiðaðri hátt e ég gæti gert þannig ég ætla að spila það fyrir ykkur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r>
              <a:rPr lang="is-IS" dirty="0"/>
              <a:t>Kostirnir við að opna innkaup á milli landamæra  eru </a:t>
            </a:r>
          </a:p>
          <a:p>
            <a:r>
              <a:rPr lang="is-IS" dirty="0"/>
              <a:t>1.  Stækkar markaðssvæði íslenskra fyrirtækja</a:t>
            </a:r>
          </a:p>
          <a:p>
            <a:r>
              <a:rPr lang="is-IS" dirty="0"/>
              <a:t>2. Eykur samkeppni um þjónustu opinberra aðila á </a:t>
            </a:r>
            <a:r>
              <a:rPr lang="is-IS" dirty="0" err="1"/>
              <a:t>íslandi</a:t>
            </a:r>
            <a:r>
              <a:rPr lang="is-IS" dirty="0"/>
              <a:t>, fleiri bjóða í vörur og þjónustu sem hið opinbera er að kaupa</a:t>
            </a:r>
          </a:p>
          <a:p>
            <a:r>
              <a:rPr lang="is-IS" dirty="0"/>
              <a:t>3. Styrkir íslenskt atvinnulíf og gerir opinbera þjónustu ódýrari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Þú skilar inn </a:t>
            </a:r>
            <a:r>
              <a:rPr lang="is-IS" dirty="0" err="1"/>
              <a:t>espd</a:t>
            </a:r>
            <a:r>
              <a:rPr lang="is-I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Tilboðið þitt er staðfest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Og þá fer í gang sannvottun hjá viðeigandi stofnunum – í öðrum löndum er þessi sannvottun handvirk</a:t>
            </a:r>
          </a:p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508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Við ætlum að ganga lengra.  Og nota X –</a:t>
            </a:r>
            <a:r>
              <a:rPr lang="is-IS" dirty="0" err="1"/>
              <a:t>road</a:t>
            </a:r>
            <a:r>
              <a:rPr lang="is-IS" dirty="0"/>
              <a:t> til að framkvæma sjálfvirka sannvottun á ESPD</a:t>
            </a:r>
          </a:p>
          <a:p>
            <a:endParaRPr lang="is-IS" dirty="0"/>
          </a:p>
          <a:p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X-</a:t>
            </a:r>
            <a:r>
              <a:rPr lang="is-IS" dirty="0" err="1">
                <a:solidFill>
                  <a:schemeClr val="tx1">
                    <a:lumMod val="50000"/>
                  </a:schemeClr>
                </a:solidFill>
              </a:rPr>
              <a:t>road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 er gagnaflutningslag (þjónustulag) fyrir upplýsingakerfi, sem er í raun bæði tæknilegt umhverfi og skipulag á gagnaflutningi, og tryggir örugg gagnasamskipti á milli upplýsingakerfa. </a:t>
            </a:r>
          </a:p>
          <a:p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Straumnum er ætlað að auðvelda samskipti milli upplýsingakerfa á landsvísu með öruggum hætti.  </a:t>
            </a:r>
          </a:p>
          <a:p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Straumurinn er þróaður af Eistum og Finnum og hefur verið í notkun þar síðan 2002. Ísland er nú þegar orðinn samstarfsaðili þessara landa um nýtingu Straumsins. </a:t>
            </a:r>
          </a:p>
          <a:p>
            <a:endParaRPr lang="is-I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is-IS" dirty="0"/>
              <a:t>Íslenska </a:t>
            </a:r>
            <a:r>
              <a:rPr lang="is-IS" dirty="0" err="1"/>
              <a:t>espd</a:t>
            </a:r>
            <a:r>
              <a:rPr lang="is-IS" dirty="0"/>
              <a:t> verkefnið er allt forritað </a:t>
            </a:r>
            <a:r>
              <a:rPr lang="is-IS" dirty="0" err="1"/>
              <a:t>open</a:t>
            </a:r>
            <a:r>
              <a:rPr lang="is-IS" dirty="0"/>
              <a:t> source þannig aðrar þjóðir hafa tök á því að endurnýta það sem hefur verið gert hér og er þess vegna framlag okkar í x-</a:t>
            </a:r>
            <a:r>
              <a:rPr lang="is-IS" dirty="0" err="1"/>
              <a:t>road</a:t>
            </a:r>
            <a:endParaRPr lang="is-IS" dirty="0"/>
          </a:p>
          <a:p>
            <a:endParaRPr lang="LID4096" dirty="0"/>
          </a:p>
          <a:p>
            <a:r>
              <a:rPr lang="is-IS" dirty="0"/>
              <a:t>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133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712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78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6273BC0-B520-48E6-B7F3-924AE660C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rgbClr val="93E5FA"/>
          </a:solidFill>
        </p:spPr>
        <p:txBody>
          <a:bodyPr lIns="2952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120197"/>
            <a:ext cx="5302800" cy="318383"/>
          </a:xfrm>
        </p:spPr>
        <p:txBody>
          <a:bodyPr/>
          <a:lstStyle>
            <a:lvl1pPr marL="0" indent="0">
              <a:buNone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7" name="Content Placeholder logo">
            <a:extLst>
              <a:ext uri="{FF2B5EF4-FFF2-40B4-BE49-F238E27FC236}">
                <a16:creationId xmlns:a16="http://schemas.microsoft.com/office/drawing/2014/main" id="{AB9597B2-73B7-4A63-B5D4-199B0958516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6850" y="6418148"/>
            <a:ext cx="977476" cy="26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1" name="Content Placeholder streg 1">
            <a:extLst>
              <a:ext uri="{FF2B5EF4-FFF2-40B4-BE49-F238E27FC236}">
                <a16:creationId xmlns:a16="http://schemas.microsoft.com/office/drawing/2014/main" id="{2AB15FC8-1B7A-4805-9271-1B5A108C4A6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400" y="2555417"/>
            <a:ext cx="5450400" cy="79200"/>
          </a:xfrm>
          <a:solidFill>
            <a:srgbClr val="2D2D2D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Content Placeholder streg 2">
            <a:extLst>
              <a:ext uri="{FF2B5EF4-FFF2-40B4-BE49-F238E27FC236}">
                <a16:creationId xmlns:a16="http://schemas.microsoft.com/office/drawing/2014/main" id="{19FC3EEB-4E9A-4F5E-B1F1-1A42743540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4400" y="3939257"/>
            <a:ext cx="54504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Content Placeholder streg 3">
            <a:extLst>
              <a:ext uri="{FF2B5EF4-FFF2-40B4-BE49-F238E27FC236}">
                <a16:creationId xmlns:a16="http://schemas.microsoft.com/office/drawing/2014/main" id="{45D04A43-BA94-4798-A276-3A0EDE374AC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4400" y="6318688"/>
            <a:ext cx="109116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1F3921D-297F-47BC-BC2B-03E68CABBF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80952" y="6358879"/>
            <a:ext cx="1188000" cy="200986"/>
          </a:xfrm>
        </p:spPr>
        <p:txBody>
          <a:bodyPr/>
          <a:lstStyle>
            <a:lvl1pPr algn="r">
              <a:defRPr sz="900" b="0">
                <a:solidFill>
                  <a:srgbClr val="2D2D2D"/>
                </a:solidFill>
                <a:latin typeface="+mj-lt"/>
              </a:defRPr>
            </a:lvl1pPr>
          </a:lstStyle>
          <a:p>
            <a:fld id="{34E48714-506A-4638-9802-771BF0025A8D}" type="datetime4">
              <a:rPr lang="is-IS" smtClean="0"/>
              <a:pPr/>
              <a:t>10. apríl 2019</a:t>
            </a:fld>
            <a:endParaRPr lang="en-GB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1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E5B507-455F-4972-AFDA-AB9E49E54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32AAA5E-9C6A-4407-AD04-0B1321F18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951" y="844550"/>
            <a:ext cx="5139180" cy="5476875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F762559-8B2F-42F4-88D3-2906C892E21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5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99C478-EC63-4445-A94E-E2F19F1D2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297F81E-0A8E-42B8-919C-5B1B68AD6C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2838" y="526838"/>
            <a:ext cx="5041124" cy="57945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688E0A6-6D62-422B-AF94-0D81E0594791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6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2F3010-317C-4C44-AC89-E4CFE6A13A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DF42D8-F7D1-45BD-B514-1CDF5DD90595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1048D81-EF4F-4C6C-9652-30672D779DD7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622838" y="526838"/>
            <a:ext cx="5041124" cy="57945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05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ckground">
            <a:extLst>
              <a:ext uri="{FF2B5EF4-FFF2-40B4-BE49-F238E27FC236}">
                <a16:creationId xmlns:a16="http://schemas.microsoft.com/office/drawing/2014/main" id="{0C271081-C802-491A-B93E-6C2E7E7CE36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468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F03C-51B2-456F-BCAB-3523BA094E7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">
            <a:extLst>
              <a:ext uri="{FF2B5EF4-FFF2-40B4-BE49-F238E27FC236}">
                <a16:creationId xmlns:a16="http://schemas.microsoft.com/office/drawing/2014/main" id="{F9E00103-BF17-45E2-865F-CDE284E255C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C4E7A704-FBA9-493A-B7AE-2C1EC13C3953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E0216174-12BE-4F25-8D16-CCFEC785DEB3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">
            <a:extLst>
              <a:ext uri="{FF2B5EF4-FFF2-40B4-BE49-F238E27FC236}">
                <a16:creationId xmlns:a16="http://schemas.microsoft.com/office/drawing/2014/main" id="{01E6F540-3FD9-4815-B10A-B827E6F86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7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FD1D9291-6056-4D7D-A741-801AD8A8500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cxnSp>
        <p:nvCxnSpPr>
          <p:cNvPr id="15" name="Straight Connector 1">
            <a:extLst>
              <a:ext uri="{FF2B5EF4-FFF2-40B4-BE49-F238E27FC236}">
                <a16:creationId xmlns:a16="http://schemas.microsoft.com/office/drawing/2014/main" id="{DF296B42-2628-4006-A9C7-368CB686EB4F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4D9D72F0-F67F-4BE9-907D-FB7A07735D79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5A8A533-4D78-4FA1-843E-0B76EFFDFD91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ogo">
            <a:extLst>
              <a:ext uri="{FF2B5EF4-FFF2-40B4-BE49-F238E27FC236}">
                <a16:creationId xmlns:a16="http://schemas.microsoft.com/office/drawing/2014/main" id="{4CA9D874-0EE7-4691-AE48-273047827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870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CA48A3D-9921-45C0-89E0-96E77F5AA2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7268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99F-C1D0-4106-B279-F10E3F74176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630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B4DB6617-DE71-4CA7-B63A-D87ED5F8C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879838"/>
            <a:ext cx="4109720" cy="1104921"/>
          </a:xfrm>
          <a:prstGeom prst="rect">
            <a:avLst/>
          </a:prstGeom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A07-E106-403F-98A9-1E4E38F7DEE8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508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EAC2780-99B8-47A8-A3B4-09EAFA011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70" y="4467428"/>
            <a:ext cx="1688690" cy="454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F98DB-DDA4-4D12-B319-ECA7971C9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7" y="2742936"/>
            <a:ext cx="4972764" cy="1434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B319-CD23-422A-B5A8-28BE2F4363D3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740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6273BC0-B520-48E6-B7F3-924AE660C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rgbClr val="F4E64D"/>
          </a:solidFill>
        </p:spPr>
        <p:txBody>
          <a:bodyPr lIns="2952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120197"/>
            <a:ext cx="5302800" cy="1663066"/>
          </a:xfrm>
        </p:spPr>
        <p:txBody>
          <a:bodyPr/>
          <a:lstStyle>
            <a:lvl1pPr marL="0" indent="0">
              <a:buNone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7" name="Content Placeholder logo">
            <a:extLst>
              <a:ext uri="{FF2B5EF4-FFF2-40B4-BE49-F238E27FC236}">
                <a16:creationId xmlns:a16="http://schemas.microsoft.com/office/drawing/2014/main" id="{AB9597B2-73B7-4A63-B5D4-199B0958516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6850" y="6418148"/>
            <a:ext cx="977476" cy="26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1" name="Content Placeholder streg 1">
            <a:extLst>
              <a:ext uri="{FF2B5EF4-FFF2-40B4-BE49-F238E27FC236}">
                <a16:creationId xmlns:a16="http://schemas.microsoft.com/office/drawing/2014/main" id="{2AB15FC8-1B7A-4805-9271-1B5A108C4A6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400" y="2555417"/>
            <a:ext cx="5450400" cy="792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Content Placeholder streg 2">
            <a:extLst>
              <a:ext uri="{FF2B5EF4-FFF2-40B4-BE49-F238E27FC236}">
                <a16:creationId xmlns:a16="http://schemas.microsoft.com/office/drawing/2014/main" id="{19FC3EEB-4E9A-4F5E-B1F1-1A42743540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4400" y="3939257"/>
            <a:ext cx="54504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Content Placeholder streg 3">
            <a:extLst>
              <a:ext uri="{FF2B5EF4-FFF2-40B4-BE49-F238E27FC236}">
                <a16:creationId xmlns:a16="http://schemas.microsoft.com/office/drawing/2014/main" id="{45D04A43-BA94-4798-A276-3A0EDE374AC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4400" y="6318688"/>
            <a:ext cx="109116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1F3921D-297F-47BC-BC2B-03E68CABBF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80952" y="6358879"/>
            <a:ext cx="1188000" cy="200986"/>
          </a:xfrm>
        </p:spPr>
        <p:txBody>
          <a:bodyPr/>
          <a:lstStyle>
            <a:lvl1pPr algn="r">
              <a:defRPr sz="900" b="0">
                <a:solidFill>
                  <a:srgbClr val="2D2D2D"/>
                </a:solidFill>
                <a:latin typeface="+mj-lt"/>
              </a:defRPr>
            </a:lvl1pPr>
          </a:lstStyle>
          <a:p>
            <a:fld id="{70FC350D-77FF-4F75-90AE-99BCBB205570}" type="datetime4">
              <a:rPr lang="is-IS" smtClean="0"/>
              <a:pPr/>
              <a:t>10. apríl 2019</a:t>
            </a:fld>
            <a:endParaRPr lang="en-GB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308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F9A19A1-EAC8-404C-90EF-7C352DDC7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3764855"/>
            <a:ext cx="5302800" cy="2016387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358970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_GeneralDate" hidden="1">
            <a:extLst>
              <a:ext uri="{FF2B5EF4-FFF2-40B4-BE49-F238E27FC236}">
                <a16:creationId xmlns:a16="http://schemas.microsoft.com/office/drawing/2014/main" id="{DB38E1B9-1032-42FD-B8A2-F071F179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3686F91-EDBF-4246-AA42-D537E284CED1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68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880000"/>
            <a:ext cx="5302800" cy="1157573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296038"/>
            <a:ext cx="5302800" cy="720000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4120883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_GeneralDate" hidden="1">
            <a:extLst>
              <a:ext uri="{FF2B5EF4-FFF2-40B4-BE49-F238E27FC236}">
                <a16:creationId xmlns:a16="http://schemas.microsoft.com/office/drawing/2014/main" id="{DB38E1B9-1032-42FD-B8A2-F071F179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AA42C86-09FA-4393-BAF1-513F276BD252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F9A19A1-EAC8-404C-90EF-7C352DDC7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3764855"/>
            <a:ext cx="5302800" cy="2016391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358970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_GeneralDate" hidden="1">
            <a:extLst>
              <a:ext uri="{FF2B5EF4-FFF2-40B4-BE49-F238E27FC236}">
                <a16:creationId xmlns:a16="http://schemas.microsoft.com/office/drawing/2014/main" id="{DB38E1B9-1032-42FD-B8A2-F071F179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CDE47BC-5188-43E4-BCC5-261A40A923CF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02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ne,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394504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B24BAD0-1C5E-4018-AF1F-1CA21EB1AA9E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88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8E57E9-9DBB-4741-9CD7-9AF3D657CBF6}" type="datetime4">
              <a:rPr lang="is-IS" smtClean="0"/>
              <a:t>10. apríl 2019</a:t>
            </a:fld>
            <a:endParaRPr lang="en-GB" dirty="0"/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D1AFE411-EC23-49F2-B2F9-D74A4696CEF3}"/>
              </a:ext>
            </a:extLst>
          </p:cNvPr>
          <p:cNvCxnSpPr>
            <a:cxnSpLocks/>
          </p:cNvCxnSpPr>
          <p:nvPr userDrawn="1"/>
        </p:nvCxnSpPr>
        <p:spPr>
          <a:xfrm>
            <a:off x="647479" y="358970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4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1159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B8E6D2A-C0B1-4129-B263-D1CE87DC98D0}" type="datetime4">
              <a:rPr lang="is-IS" smtClean="0"/>
              <a:t>10. apríl 2019</a:t>
            </a:fld>
            <a:endParaRPr lang="en-GB" dirty="0"/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BAEF91F3-5207-4F55-BB4F-B6683B4D02F5}"/>
              </a:ext>
            </a:extLst>
          </p:cNvPr>
          <p:cNvCxnSpPr>
            <a:cxnSpLocks/>
          </p:cNvCxnSpPr>
          <p:nvPr userDrawn="1"/>
        </p:nvCxnSpPr>
        <p:spPr>
          <a:xfrm>
            <a:off x="647479" y="4120883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41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4E57B740-B495-4AAF-9633-6CF524A2C35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9CD-396D-4CE4-92B9-972F687A60A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02D3A609-4FCD-4430-91B6-C78352DB414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C5597A52-D8C5-460C-90B1-A8427219D2FC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9506EFAF-D11E-47D9-B21D-A5D864BAC492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46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4E57B740-B495-4AAF-9633-6CF524A2C35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02D3A609-4FCD-4430-91B6-C78352DB414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C5597A52-D8C5-460C-90B1-A8427219D2FC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9506EFAF-D11E-47D9-B21D-A5D864BAC492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5461-F327-4BDA-B916-834640DB682D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AF36A0B-6942-47CC-9CE8-7086D9A3DF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400" y="2015917"/>
            <a:ext cx="10910868" cy="376532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51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26DAAA0-2192-4923-9D79-59C2FA18F7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32AAA5E-9C6A-4407-AD04-0B1321F18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951" y="844550"/>
            <a:ext cx="5139180" cy="5476875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E6EB1FC-C94D-4377-9524-8F4D1B27EBD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66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5E9E53-B616-46A8-9FEB-1517A3BE3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32AAA5E-9C6A-4407-AD04-0B1321F18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951" y="844550"/>
            <a:ext cx="5139180" cy="5476875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EF58B44-44D8-43E7-8EA0-9EA001A8CF9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96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, 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7B2D92-AC7E-4BD5-B2CC-426C87F508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0351D89-BED2-4EC5-BBB1-3B3BFB0F29C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3D32AF6-A300-4707-868E-16E0DF603A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622838" y="526838"/>
            <a:ext cx="5041124" cy="57945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296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, 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5E154F-0802-4417-8F73-C4B91A6B9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8E3D0E1-7D14-47C6-83D5-0873321C3255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84899E1-ED6D-4E20-9E9E-AC0FCBE9E79B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622838" y="526838"/>
            <a:ext cx="5041124" cy="57945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10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B882E7E6-4882-4B5D-8DDF-AE17ECD6B7F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468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F03C-51B2-456F-BCAB-3523BA094E7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">
            <a:extLst>
              <a:ext uri="{FF2B5EF4-FFF2-40B4-BE49-F238E27FC236}">
                <a16:creationId xmlns:a16="http://schemas.microsoft.com/office/drawing/2014/main" id="{F9E00103-BF17-45E2-865F-CDE284E255C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C4E7A704-FBA9-493A-B7AE-2C1EC13C3953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E0216174-12BE-4F25-8D16-CCFEC785DEB3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">
            <a:extLst>
              <a:ext uri="{FF2B5EF4-FFF2-40B4-BE49-F238E27FC236}">
                <a16:creationId xmlns:a16="http://schemas.microsoft.com/office/drawing/2014/main" id="{01E6F540-3FD9-4815-B10A-B827E6F86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47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880000"/>
            <a:ext cx="5302800" cy="1157573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296037"/>
            <a:ext cx="5302800" cy="148722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4120883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_GeneralDate" hidden="1">
            <a:extLst>
              <a:ext uri="{FF2B5EF4-FFF2-40B4-BE49-F238E27FC236}">
                <a16:creationId xmlns:a16="http://schemas.microsoft.com/office/drawing/2014/main" id="{DB38E1B9-1032-42FD-B8A2-F071F179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7357AC6-1A1C-491C-A310-5D3CD5FD86B1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41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A3B88813-380F-4F64-ADA9-F636DD10E84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cxnSp>
        <p:nvCxnSpPr>
          <p:cNvPr id="15" name="Straight Connector 1">
            <a:extLst>
              <a:ext uri="{FF2B5EF4-FFF2-40B4-BE49-F238E27FC236}">
                <a16:creationId xmlns:a16="http://schemas.microsoft.com/office/drawing/2014/main" id="{DF296B42-2628-4006-A9C7-368CB686EB4F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4D9D72F0-F67F-4BE9-907D-FB7A07735D79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5A8A533-4D78-4FA1-843E-0B76EFFDFD91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ogo">
            <a:extLst>
              <a:ext uri="{FF2B5EF4-FFF2-40B4-BE49-F238E27FC236}">
                <a16:creationId xmlns:a16="http://schemas.microsoft.com/office/drawing/2014/main" id="{4CA9D874-0EE7-4691-AE48-273047827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870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CA48A3D-9921-45C0-89E0-96E77F5AA2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7268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99F-C1D0-4106-B279-F10E3F74176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29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B4DB6617-DE71-4CA7-B63A-D87ED5F8C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879838"/>
            <a:ext cx="4109720" cy="1104921"/>
          </a:xfrm>
          <a:prstGeom prst="rect">
            <a:avLst/>
          </a:prstGeom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04B9-48EA-4301-9DCF-50AE7321C732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5683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4E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EAC2780-99B8-47A8-A3B4-09EAFA011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70" y="4467428"/>
            <a:ext cx="1688690" cy="454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F98DB-DDA4-4D12-B319-ECA7971C9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7" y="2742936"/>
            <a:ext cx="4972764" cy="1434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FAB1-3E9F-4ED6-A721-9BB2498750E5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393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6273BC0-B520-48E6-B7F3-924AE660C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20473"/>
            <a:ext cx="12192000" cy="6858000"/>
          </a:xfrm>
          <a:solidFill>
            <a:srgbClr val="F3C6C8"/>
          </a:solidFill>
        </p:spPr>
        <p:txBody>
          <a:bodyPr lIns="2952000" tIns="0" anchor="ctr" anchorCtr="0"/>
          <a:lstStyle>
            <a:lvl1pPr marL="0" indent="0" algn="ctr">
              <a:buNone/>
              <a:defRPr sz="1600">
                <a:solidFill>
                  <a:srgbClr val="2D2D2D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120197"/>
            <a:ext cx="5302800" cy="318383"/>
          </a:xfrm>
        </p:spPr>
        <p:txBody>
          <a:bodyPr/>
          <a:lstStyle>
            <a:lvl1pPr marL="0" indent="0">
              <a:buNone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7" name="Content Placeholder logo">
            <a:extLst>
              <a:ext uri="{FF2B5EF4-FFF2-40B4-BE49-F238E27FC236}">
                <a16:creationId xmlns:a16="http://schemas.microsoft.com/office/drawing/2014/main" id="{AB9597B2-73B7-4A63-B5D4-199B0958516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6850" y="6418148"/>
            <a:ext cx="977476" cy="26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1" name="Content Placeholder streg 1">
            <a:extLst>
              <a:ext uri="{FF2B5EF4-FFF2-40B4-BE49-F238E27FC236}">
                <a16:creationId xmlns:a16="http://schemas.microsoft.com/office/drawing/2014/main" id="{2AB15FC8-1B7A-4805-9271-1B5A108C4A6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400" y="2555417"/>
            <a:ext cx="5450400" cy="792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Content Placeholder streg 2">
            <a:extLst>
              <a:ext uri="{FF2B5EF4-FFF2-40B4-BE49-F238E27FC236}">
                <a16:creationId xmlns:a16="http://schemas.microsoft.com/office/drawing/2014/main" id="{19FC3EEB-4E9A-4F5E-B1F1-1A42743540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4400" y="3939257"/>
            <a:ext cx="54504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Content Placeholder streg 3">
            <a:extLst>
              <a:ext uri="{FF2B5EF4-FFF2-40B4-BE49-F238E27FC236}">
                <a16:creationId xmlns:a16="http://schemas.microsoft.com/office/drawing/2014/main" id="{45D04A43-BA94-4798-A276-3A0EDE374AC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4400" y="6318688"/>
            <a:ext cx="109116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1F3921D-297F-47BC-BC2B-03E68CABBF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80952" y="6358879"/>
            <a:ext cx="1188000" cy="200986"/>
          </a:xfrm>
        </p:spPr>
        <p:txBody>
          <a:bodyPr/>
          <a:lstStyle>
            <a:lvl1pPr algn="r">
              <a:defRPr sz="900" b="0">
                <a:solidFill>
                  <a:srgbClr val="2D2D2D"/>
                </a:solidFill>
                <a:latin typeface="+mj-lt"/>
              </a:defRPr>
            </a:lvl1pPr>
          </a:lstStyle>
          <a:p>
            <a:fld id="{48F81A6C-E147-43D3-ADAB-085E828C8114}" type="datetime4">
              <a:rPr lang="is-IS" smtClean="0"/>
              <a:pPr/>
              <a:t>10. apríl 2019</a:t>
            </a:fld>
            <a:endParaRPr lang="en-GB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28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F9A19A1-EAC8-404C-90EF-7C352DDC7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3764855"/>
            <a:ext cx="5302800" cy="2018407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358970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_GeneralDate" hidden="1">
            <a:extLst>
              <a:ext uri="{FF2B5EF4-FFF2-40B4-BE49-F238E27FC236}">
                <a16:creationId xmlns:a16="http://schemas.microsoft.com/office/drawing/2014/main" id="{DB38E1B9-1032-42FD-B8A2-F071F179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1306B2E-7F0D-4C70-A20C-E091ED06886A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59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880000"/>
            <a:ext cx="5302800" cy="1157573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296037"/>
            <a:ext cx="5302800" cy="148722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4120883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_GeneralDate" hidden="1">
            <a:extLst>
              <a:ext uri="{FF2B5EF4-FFF2-40B4-BE49-F238E27FC236}">
                <a16:creationId xmlns:a16="http://schemas.microsoft.com/office/drawing/2014/main" id="{DB38E1B9-1032-42FD-B8A2-F071F179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1F22CA-5A33-44AE-99DF-6DBD60E01814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962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ne,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394504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54C84A-D25A-4C6C-B7CD-892E53257132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619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90F9DD5-72D5-41B3-856B-5B5BC683876A}" type="datetime4">
              <a:rPr lang="is-IS" smtClean="0"/>
              <a:t>10. apríl 2019</a:t>
            </a:fld>
            <a:endParaRPr lang="en-GB" dirty="0"/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D1AFE411-EC23-49F2-B2F9-D74A4696CEF3}"/>
              </a:ext>
            </a:extLst>
          </p:cNvPr>
          <p:cNvCxnSpPr>
            <a:cxnSpLocks/>
          </p:cNvCxnSpPr>
          <p:nvPr userDrawn="1"/>
        </p:nvCxnSpPr>
        <p:spPr>
          <a:xfrm>
            <a:off x="647479" y="358970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13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1159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CB43D8B-DC27-468A-A477-7E5FE26F50A8}" type="datetime4">
              <a:rPr lang="is-IS" smtClean="0"/>
              <a:t>10. apríl 2019</a:t>
            </a:fld>
            <a:endParaRPr lang="en-GB" dirty="0"/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BAEF91F3-5207-4F55-BB4F-B6683B4D02F5}"/>
              </a:ext>
            </a:extLst>
          </p:cNvPr>
          <p:cNvCxnSpPr>
            <a:cxnSpLocks/>
          </p:cNvCxnSpPr>
          <p:nvPr userDrawn="1"/>
        </p:nvCxnSpPr>
        <p:spPr>
          <a:xfrm>
            <a:off x="647479" y="4120883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74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4E57B740-B495-4AAF-9633-6CF524A2C35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8C6B-A797-438A-8AC8-8AADFDDDFA41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02D3A609-4FCD-4430-91B6-C78352DB414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C5597A52-D8C5-460C-90B1-A8427219D2FC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9506EFAF-D11E-47D9-B21D-A5D864BAC492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n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5D2ECA6C-3B47-4BED-B35E-15CE402A9B9B}"/>
              </a:ext>
            </a:extLst>
          </p:cNvPr>
          <p:cNvCxnSpPr>
            <a:cxnSpLocks/>
          </p:cNvCxnSpPr>
          <p:nvPr userDrawn="1"/>
        </p:nvCxnSpPr>
        <p:spPr>
          <a:xfrm>
            <a:off x="647479" y="394504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75728C-19DA-42B8-B5FE-5378EB36D361}" type="datetime4">
              <a:rPr lang="is-IS" smtClean="0"/>
              <a:t>10. apríl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805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4E57B740-B495-4AAF-9633-6CF524A2C35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68998E7-0004-44DC-9483-004E6ED37D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400" y="2015917"/>
            <a:ext cx="10910868" cy="376532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02D3A609-4FCD-4430-91B6-C78352DB414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C5597A52-D8C5-460C-90B1-A8427219D2FC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9506EFAF-D11E-47D9-B21D-A5D864BAC492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7682-1B1C-415A-8C10-695B44B63335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984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D328369-32DB-4219-9EA5-9823B413E1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32AAA5E-9C6A-4407-AD04-0B1321F18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951" y="844550"/>
            <a:ext cx="5139180" cy="5476875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A2F845B-9A2D-4D8D-B853-210EDCE83862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364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2C7492A-D4AA-4ED9-9153-C381F4C10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32AAA5E-9C6A-4407-AD04-0B1321F18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951" y="844550"/>
            <a:ext cx="5139180" cy="5476875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5E74682-73A9-4BF9-88B2-8BB017D65E26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, 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F25CE3-D88F-4665-B13B-5486658B6D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00042A5-1087-418F-A4E9-A011C756DE9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76B448C-9152-4CA0-9C35-C9B6FF5B2F90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622838" y="526838"/>
            <a:ext cx="5041124" cy="57945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77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, 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64E0EA3-EE98-40C0-AA8E-B4D3FBF76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9D723DD-98F5-409F-B1DA-BE39B22C7E3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8D89279-62E0-4FAA-8E09-132506A7CE3E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622838" y="526838"/>
            <a:ext cx="5041124" cy="57945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76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E736238D-6658-4536-9312-376CE58C40D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468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F03C-51B2-456F-BCAB-3523BA094E7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">
            <a:extLst>
              <a:ext uri="{FF2B5EF4-FFF2-40B4-BE49-F238E27FC236}">
                <a16:creationId xmlns:a16="http://schemas.microsoft.com/office/drawing/2014/main" id="{F9E00103-BF17-45E2-865F-CDE284E255C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C4E7A704-FBA9-493A-B7AE-2C1EC13C3953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E0216174-12BE-4F25-8D16-CCFEC785DEB3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">
            <a:extLst>
              <a:ext uri="{FF2B5EF4-FFF2-40B4-BE49-F238E27FC236}">
                <a16:creationId xmlns:a16="http://schemas.microsoft.com/office/drawing/2014/main" id="{01E6F540-3FD9-4815-B10A-B827E6F86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EAB3F892-0DE3-477D-ADD1-45FCE03949D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cxnSp>
        <p:nvCxnSpPr>
          <p:cNvPr id="15" name="Straight Connector 1">
            <a:extLst>
              <a:ext uri="{FF2B5EF4-FFF2-40B4-BE49-F238E27FC236}">
                <a16:creationId xmlns:a16="http://schemas.microsoft.com/office/drawing/2014/main" id="{DF296B42-2628-4006-A9C7-368CB686EB4F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4D9D72F0-F67F-4BE9-907D-FB7A07735D79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5A8A533-4D78-4FA1-843E-0B76EFFDFD91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ogo">
            <a:extLst>
              <a:ext uri="{FF2B5EF4-FFF2-40B4-BE49-F238E27FC236}">
                <a16:creationId xmlns:a16="http://schemas.microsoft.com/office/drawing/2014/main" id="{4CA9D874-0EE7-4691-AE48-273047827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870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CA48A3D-9921-45C0-89E0-96E77F5AA2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7268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99F-C1D0-4106-B279-F10E3F74176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84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B4DB6617-DE71-4CA7-B63A-D87ED5F8C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879838"/>
            <a:ext cx="4109720" cy="1104921"/>
          </a:xfrm>
          <a:prstGeom prst="rect">
            <a:avLst/>
          </a:prstGeom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A737-3288-47E4-9140-79A53AAE79A4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9318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3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EAC2780-99B8-47A8-A3B4-09EAFA011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70" y="4467428"/>
            <a:ext cx="1688690" cy="454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F98DB-DDA4-4D12-B319-ECA7971C9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7" y="2742936"/>
            <a:ext cx="4972764" cy="1434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FFF-529F-4F7E-938E-665BE3D13AD4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316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6273BC0-B520-48E6-B7F3-924AE660C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9000"/>
            <a:ext cx="12192000" cy="6858000"/>
          </a:xfrm>
          <a:solidFill>
            <a:schemeClr val="bg1"/>
          </a:solidFill>
        </p:spPr>
        <p:txBody>
          <a:bodyPr lIns="2952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408527"/>
            <a:ext cx="5302800" cy="4662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832F2B-6C47-41C9-AC41-0199FAE0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120197"/>
            <a:ext cx="5302800" cy="318383"/>
          </a:xfrm>
        </p:spPr>
        <p:txBody>
          <a:bodyPr/>
          <a:lstStyle>
            <a:lvl1pPr marL="0" indent="0">
              <a:buNone/>
              <a:defRPr sz="1100"/>
            </a:lvl1pPr>
            <a:lvl2pPr marL="216000" indent="0">
              <a:buNone/>
              <a:defRPr/>
            </a:lvl2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7" name="Content Placeholder logo">
            <a:extLst>
              <a:ext uri="{FF2B5EF4-FFF2-40B4-BE49-F238E27FC236}">
                <a16:creationId xmlns:a16="http://schemas.microsoft.com/office/drawing/2014/main" id="{AB9597B2-73B7-4A63-B5D4-199B0958516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6850" y="6418148"/>
            <a:ext cx="977476" cy="26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1" name="Content Placeholder streg 1">
            <a:extLst>
              <a:ext uri="{FF2B5EF4-FFF2-40B4-BE49-F238E27FC236}">
                <a16:creationId xmlns:a16="http://schemas.microsoft.com/office/drawing/2014/main" id="{2AB15FC8-1B7A-4805-9271-1B5A108C4A6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400" y="2555417"/>
            <a:ext cx="5450400" cy="792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Content Placeholder streg 2">
            <a:extLst>
              <a:ext uri="{FF2B5EF4-FFF2-40B4-BE49-F238E27FC236}">
                <a16:creationId xmlns:a16="http://schemas.microsoft.com/office/drawing/2014/main" id="{19FC3EEB-4E9A-4F5E-B1F1-1A42743540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4400" y="3939257"/>
            <a:ext cx="54504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Content Placeholder streg 3">
            <a:extLst>
              <a:ext uri="{FF2B5EF4-FFF2-40B4-BE49-F238E27FC236}">
                <a16:creationId xmlns:a16="http://schemas.microsoft.com/office/drawing/2014/main" id="{45D04A43-BA94-4798-A276-3A0EDE374AC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4400" y="6318688"/>
            <a:ext cx="10911600" cy="18000"/>
          </a:xfrm>
          <a:solidFill>
            <a:srgbClr val="2D2D2D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1F3921D-297F-47BC-BC2B-03E68CABBF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80952" y="6358879"/>
            <a:ext cx="1188000" cy="200986"/>
          </a:xfrm>
        </p:spPr>
        <p:txBody>
          <a:bodyPr/>
          <a:lstStyle>
            <a:lvl1pPr algn="r">
              <a:defRPr sz="900" b="0">
                <a:solidFill>
                  <a:srgbClr val="2D2D2D"/>
                </a:solidFill>
                <a:latin typeface="+mj-lt"/>
              </a:defRPr>
            </a:lvl1pPr>
          </a:lstStyle>
          <a:p>
            <a:fld id="{A9222F0B-9074-4D88-88FF-44397407883E}" type="datetime4">
              <a:rPr lang="is-IS" smtClean="0"/>
              <a:pPr/>
              <a:t>10. apríl 2019</a:t>
            </a:fld>
            <a:endParaRPr lang="en-GB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2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5400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E23C56B-697E-41FD-8C6C-534E67AB6361}" type="datetime4">
              <a:rPr lang="is-IS" smtClean="0"/>
              <a:t>10. apríl 2019</a:t>
            </a:fld>
            <a:endParaRPr lang="en-GB" dirty="0"/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D1AFE411-EC23-49F2-B2F9-D74A4696CEF3}"/>
              </a:ext>
            </a:extLst>
          </p:cNvPr>
          <p:cNvCxnSpPr>
            <a:cxnSpLocks/>
          </p:cNvCxnSpPr>
          <p:nvPr userDrawn="1"/>
        </p:nvCxnSpPr>
        <p:spPr>
          <a:xfrm>
            <a:off x="647479" y="3589701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57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ADE0-6A72-485F-9C04-75BCD08C163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B8BF-0B72-44E6-BD22-72B9400E9D41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3EFAD7E-C55E-4466-A45C-93CAF886A5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400" y="2015917"/>
            <a:ext cx="10910868" cy="376532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36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297F81E-0A8E-42B8-919C-5B1B68AD6C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4950" y="0"/>
            <a:ext cx="5777050" cy="68580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53EC3DC-C4D6-4BF8-94D8-942FAECF408A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5E6C12-67E7-412D-9929-DB22648C165C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03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19"/>
            <a:ext cx="5139180" cy="98111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4131A8F-0B81-4748-A883-CF48F1AE1A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4950" y="0"/>
            <a:ext cx="5777050" cy="68580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92366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5951DBC-7C7F-4B06-B9E2-F139B1BA36AF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092BE-66B7-4B11-B7A0-E70058D037C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42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468" y="2217309"/>
            <a:ext cx="51408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F03C-51B2-456F-BCAB-3523BA094E7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7322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1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FA2073-B6BC-412C-AD26-B38854C0D8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870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CA48A3D-9921-45C0-89E0-96E77F5AA2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7268" y="2217309"/>
            <a:ext cx="3348000" cy="356595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99F-C1D0-4106-B279-F10E3F741769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709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F191AC17-4F0D-406B-8467-7FB56050D74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B4DB6617-DE71-4CA7-B63A-D87ED5F8C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879838"/>
            <a:ext cx="4109720" cy="1104921"/>
          </a:xfrm>
          <a:prstGeom prst="rect">
            <a:avLst/>
          </a:prstGeom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121500CC-7F81-4D41-8619-CB9A6B9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A48-8046-4DA8-A634-0DB4CFD33AC5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2BE1D2ED-E4A5-45F8-8DA2-85FB02D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0E71C863-4288-48B6-B500-1F51BDD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DC27C307-C4B7-4F40-AAEE-F1B8BB7C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F8ED-0E42-4260-989E-667DE894E65B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11B8FC8B-2736-4217-B3CD-F8C7FE7E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9E8D95CF-AF25-4A9D-B0FE-137A979A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4B0B5A4-BCB0-4986-9F4C-E2BC5443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6DC3-0351-41FB-8A90-2F79E36CA009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27FEA892-0093-499D-B5F1-985EF057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554515DE-B231-4891-ADDF-F7A83A21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95926A2-1F72-4C4B-867C-6A23B81D883C}"/>
              </a:ext>
            </a:extLst>
          </p:cNvPr>
          <p:cNvSpPr/>
          <p:nvPr userDrawn="1"/>
        </p:nvSpPr>
        <p:spPr>
          <a:xfrm>
            <a:off x="0" y="0"/>
            <a:ext cx="12192000" cy="1728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642938" y="582103"/>
            <a:ext cx="11006135" cy="607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35449" y="1815926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en-GB" sz="9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GB" sz="9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41" y="1815926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6246" y="2669209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9640" y="3504271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825630" y="439696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6348" y="4903973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25716" y="202462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6348" y="2695095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3DBDB2DD-375D-43AF-9455-1C622806A74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5304357" cy="1159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76ADC923-2D08-4394-A352-0E12C6DFDBE4}"/>
              </a:ext>
            </a:extLst>
          </p:cNvPr>
          <p:cNvCxnSpPr>
            <a:cxnSpLocks/>
          </p:cNvCxnSpPr>
          <p:nvPr userDrawn="1"/>
        </p:nvCxnSpPr>
        <p:spPr>
          <a:xfrm>
            <a:off x="644400" y="2594620"/>
            <a:ext cx="545040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644A79-DBAA-41C1-83D1-5FEF3C6F76A7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116C01FF-7250-4C0C-8F79-A02C8FD97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624A8C5B-7188-4186-A8E9-2BDC1EE5D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8357F7BC-935B-4D90-8FED-C9A39C0C6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Date_GeneralDate" hidden="1">
            <a:extLst>
              <a:ext uri="{FF2B5EF4-FFF2-40B4-BE49-F238E27FC236}">
                <a16:creationId xmlns:a16="http://schemas.microsoft.com/office/drawing/2014/main" id="{5DE71FE1-BA7B-4A40-9728-7905035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33700AC-BFE5-40F1-BE2B-D1706C530665}" type="datetime4">
              <a:rPr lang="is-IS" smtClean="0"/>
              <a:t>10. apríl 2019</a:t>
            </a:fld>
            <a:endParaRPr lang="en-GB" dirty="0"/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BAEF91F3-5207-4F55-BB4F-B6683B4D02F5}"/>
              </a:ext>
            </a:extLst>
          </p:cNvPr>
          <p:cNvCxnSpPr>
            <a:cxnSpLocks/>
          </p:cNvCxnSpPr>
          <p:nvPr userDrawn="1"/>
        </p:nvCxnSpPr>
        <p:spPr>
          <a:xfrm>
            <a:off x="647479" y="4120883"/>
            <a:ext cx="545040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8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4E57B740-B495-4AAF-9633-6CF524A2C35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E8BB-AA7E-4234-8906-5D0C78E3F0CE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02D3A609-4FCD-4430-91B6-C78352DB414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C5597A52-D8C5-460C-90B1-A8427219D2FC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9506EFAF-D11E-47D9-B21D-A5D864BAC492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4E57B740-B495-4AAF-9633-6CF524A2C35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02D3A609-4FCD-4430-91B6-C78352DB414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C5597A52-D8C5-460C-90B1-A8427219D2FC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9506EFAF-D11E-47D9-B21D-A5D864BAC492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95703D04-685D-41FD-9447-DCA255A7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B8BF-0B72-44E6-BD22-72B9400E9D41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0D1994B-3BB3-48CD-9CA2-8744DDF5A2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400" y="2015917"/>
            <a:ext cx="10910868" cy="376532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18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white">
            <a:extLst>
              <a:ext uri="{FF2B5EF4-FFF2-40B4-BE49-F238E27FC236}">
                <a16:creationId xmlns:a16="http://schemas.microsoft.com/office/drawing/2014/main" id="{8CE776C3-DC31-4936-A6D3-52421776769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Background color">
            <a:extLst>
              <a:ext uri="{FF2B5EF4-FFF2-40B4-BE49-F238E27FC236}">
                <a16:creationId xmlns:a16="http://schemas.microsoft.com/office/drawing/2014/main" id="{184312B9-385E-4C00-A924-ADFD9464929B}"/>
              </a:ext>
            </a:extLst>
          </p:cNvPr>
          <p:cNvSpPr/>
          <p:nvPr userDrawn="1"/>
        </p:nvSpPr>
        <p:spPr>
          <a:xfrm>
            <a:off x="6096000" y="0"/>
            <a:ext cx="6097200" cy="6861600"/>
          </a:xfrm>
          <a:prstGeom prst="rect">
            <a:avLst/>
          </a:prstGeom>
          <a:solidFill>
            <a:srgbClr val="93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845820"/>
            <a:ext cx="5139180" cy="540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442B5C2-9CFE-402B-BAC4-33D280297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01" y="2218099"/>
            <a:ext cx="5140800" cy="356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32AAA5E-9C6A-4407-AD04-0B1321F18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4951" y="844550"/>
            <a:ext cx="5139180" cy="5476875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27059E-2193-4BAF-B59A-E8BE2CEA3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4B205CFC-BBD3-433A-8754-570A31E5B781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5139180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7B06BF9-1FEE-4A1F-A32C-C85E17E46E62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1336C171-2A61-42F4-ABFF-D2424EC0D25D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5139180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3BD91817-901C-44C8-B17A-86F290CFD2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280E58-E8B7-4967-B713-3952F6AD3E0A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F8FAC7E-B475-402D-8D90-B9F4E8E51F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4AFFF178-D344-430D-AB05-B3107D71F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6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400" y="2218099"/>
            <a:ext cx="10910869" cy="3566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44D4CC09-FF7B-4F3B-9654-1F882E0F9E0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5613F3DD-192D-4800-B2D8-A913C7B4690A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C2D50496-FFF5-44CC-A75E-BA16992FA67C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ogo">
            <a:extLst>
              <a:ext uri="{FF2B5EF4-FFF2-40B4-BE49-F238E27FC236}">
                <a16:creationId xmlns:a16="http://schemas.microsoft.com/office/drawing/2014/main" id="{B98E5C9D-F506-4EB1-B99F-A6D344BEA03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1" name="Date Placeholder 3" hidden="1">
            <a:extLst>
              <a:ext uri="{FF2B5EF4-FFF2-40B4-BE49-F238E27FC236}">
                <a16:creationId xmlns:a16="http://schemas.microsoft.com/office/drawing/2014/main" id="{2E6DC9B6-F1E3-491A-A351-FB7A88A30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5F1F5BC-5DE8-4DC4-8454-73AF7BF1BB14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4E425C75-0A73-4300-9E05-805C9B1E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Slide Number Placeholder 5" hidden="1">
            <a:extLst>
              <a:ext uri="{FF2B5EF4-FFF2-40B4-BE49-F238E27FC236}">
                <a16:creationId xmlns:a16="http://schemas.microsoft.com/office/drawing/2014/main" id="{6679C6B7-BB5E-4C8A-AC97-D20FC1DEE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7" r:id="rId12"/>
    <p:sldLayoutId id="2147483892" r:id="rId13"/>
    <p:sldLayoutId id="2147483893" r:id="rId14"/>
    <p:sldLayoutId id="2147483881" r:id="rId15"/>
    <p:sldLayoutId id="2147483882" r:id="rId1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rgbClr val="2D2D2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1600" b="0" kern="1200">
          <a:solidFill>
            <a:srgbClr val="2D2D2D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5">
          <p15:clr>
            <a:srgbClr val="F26B43"/>
          </p15:clr>
        </p15:guide>
        <p15:guide id="2" pos="7278">
          <p15:clr>
            <a:srgbClr val="F26B43"/>
          </p15:clr>
        </p15:guide>
        <p15:guide id="3" orient="horz" pos="1397">
          <p15:clr>
            <a:srgbClr val="F26B43"/>
          </p15:clr>
        </p15:guide>
        <p15:guide id="4" orient="horz" pos="3643">
          <p15:clr>
            <a:srgbClr val="F26B43"/>
          </p15:clr>
        </p15:guide>
        <p15:guide id="5" orient="horz" pos="5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400" y="2218099"/>
            <a:ext cx="10910869" cy="3566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44D4CC09-FF7B-4F3B-9654-1F882E0F9E0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5613F3DD-192D-4800-B2D8-A913C7B4690A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C2D50496-FFF5-44CC-A75E-BA16992FA67C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ogo">
            <a:extLst>
              <a:ext uri="{FF2B5EF4-FFF2-40B4-BE49-F238E27FC236}">
                <a16:creationId xmlns:a16="http://schemas.microsoft.com/office/drawing/2014/main" id="{B98E5C9D-F506-4EB1-B99F-A6D344BEA03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1" name="Date Placeholder 3" hidden="1">
            <a:extLst>
              <a:ext uri="{FF2B5EF4-FFF2-40B4-BE49-F238E27FC236}">
                <a16:creationId xmlns:a16="http://schemas.microsoft.com/office/drawing/2014/main" id="{2E6DC9B6-F1E3-491A-A351-FB7A88A30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216A16-57F5-4259-B553-C8BA8B6DA326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4E425C75-0A73-4300-9E05-805C9B1E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Slide Number Placeholder 5" hidden="1">
            <a:extLst>
              <a:ext uri="{FF2B5EF4-FFF2-40B4-BE49-F238E27FC236}">
                <a16:creationId xmlns:a16="http://schemas.microsoft.com/office/drawing/2014/main" id="{6679C6B7-BB5E-4C8A-AC97-D20FC1DEE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12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96" r:id="rId2"/>
    <p:sldLayoutId id="2147483799" r:id="rId3"/>
    <p:sldLayoutId id="2147483802" r:id="rId4"/>
    <p:sldLayoutId id="2147483805" r:id="rId5"/>
    <p:sldLayoutId id="2147483808" r:id="rId6"/>
    <p:sldLayoutId id="2147483812" r:id="rId7"/>
    <p:sldLayoutId id="2147483815" r:id="rId8"/>
    <p:sldLayoutId id="2147483818" r:id="rId9"/>
    <p:sldLayoutId id="2147483821" r:id="rId10"/>
    <p:sldLayoutId id="2147483824" r:id="rId11"/>
    <p:sldLayoutId id="2147483827" r:id="rId12"/>
    <p:sldLayoutId id="2147483890" r:id="rId13"/>
    <p:sldLayoutId id="2147483891" r:id="rId14"/>
    <p:sldLayoutId id="2147483833" r:id="rId15"/>
    <p:sldLayoutId id="2147483836" r:id="rId1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rgbClr val="2D2D2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1600" b="0" kern="1200">
          <a:solidFill>
            <a:srgbClr val="2D2D2D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5">
          <p15:clr>
            <a:srgbClr val="F26B43"/>
          </p15:clr>
        </p15:guide>
        <p15:guide id="2" pos="7278">
          <p15:clr>
            <a:srgbClr val="F26B43"/>
          </p15:clr>
        </p15:guide>
        <p15:guide id="3" orient="horz" pos="1397">
          <p15:clr>
            <a:srgbClr val="F26B43"/>
          </p15:clr>
        </p15:guide>
        <p15:guide id="4" orient="horz" pos="3643">
          <p15:clr>
            <a:srgbClr val="F26B43"/>
          </p15:clr>
        </p15:guide>
        <p15:guide id="5" orient="horz" pos="5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400" y="2218099"/>
            <a:ext cx="10910869" cy="3566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44D4CC09-FF7B-4F3B-9654-1F882E0F9E0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5613F3DD-192D-4800-B2D8-A913C7B4690A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C2D50496-FFF5-44CC-A75E-BA16992FA67C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ogo">
            <a:extLst>
              <a:ext uri="{FF2B5EF4-FFF2-40B4-BE49-F238E27FC236}">
                <a16:creationId xmlns:a16="http://schemas.microsoft.com/office/drawing/2014/main" id="{B98E5C9D-F506-4EB1-B99F-A6D344BEA03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1" name="Date Placeholder 3" hidden="1">
            <a:extLst>
              <a:ext uri="{FF2B5EF4-FFF2-40B4-BE49-F238E27FC236}">
                <a16:creationId xmlns:a16="http://schemas.microsoft.com/office/drawing/2014/main" id="{2E6DC9B6-F1E3-491A-A351-FB7A88A30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17BF25A-465E-4E68-A06B-12360F4B5434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4E425C75-0A73-4300-9E05-805C9B1E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Slide Number Placeholder 5" hidden="1">
            <a:extLst>
              <a:ext uri="{FF2B5EF4-FFF2-40B4-BE49-F238E27FC236}">
                <a16:creationId xmlns:a16="http://schemas.microsoft.com/office/drawing/2014/main" id="{6679C6B7-BB5E-4C8A-AC97-D20FC1DEE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7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88" r:id="rId13"/>
    <p:sldLayoutId id="2147483889" r:id="rId14"/>
    <p:sldLayoutId id="2147483858" r:id="rId15"/>
    <p:sldLayoutId id="2147483859" r:id="rId1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rgbClr val="2D2D2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1600" b="0" kern="1200">
          <a:solidFill>
            <a:srgbClr val="2D2D2D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5">
          <p15:clr>
            <a:srgbClr val="F26B43"/>
          </p15:clr>
        </p15:guide>
        <p15:guide id="2" pos="7278">
          <p15:clr>
            <a:srgbClr val="F26B43"/>
          </p15:clr>
        </p15:guide>
        <p15:guide id="3" orient="horz" pos="1397">
          <p15:clr>
            <a:srgbClr val="F26B43"/>
          </p15:clr>
        </p15:guide>
        <p15:guide id="4" orient="horz" pos="3643">
          <p15:clr>
            <a:srgbClr val="F26B43"/>
          </p15:clr>
        </p15:guide>
        <p15:guide id="5" orient="horz" pos="5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" y="845820"/>
            <a:ext cx="10910868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400" y="2218099"/>
            <a:ext cx="10910869" cy="3566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44D4CC09-FF7B-4F3B-9654-1F882E0F9E05}"/>
              </a:ext>
            </a:extLst>
          </p:cNvPr>
          <p:cNvCxnSpPr>
            <a:cxnSpLocks/>
          </p:cNvCxnSpPr>
          <p:nvPr userDrawn="1"/>
        </p:nvCxnSpPr>
        <p:spPr>
          <a:xfrm>
            <a:off x="644400" y="571510"/>
            <a:ext cx="10910868" cy="0"/>
          </a:xfrm>
          <a:prstGeom prst="line">
            <a:avLst/>
          </a:prstGeom>
          <a:ln w="793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5613F3DD-192D-4800-B2D8-A913C7B4690A}"/>
              </a:ext>
            </a:extLst>
          </p:cNvPr>
          <p:cNvCxnSpPr>
            <a:cxnSpLocks/>
          </p:cNvCxnSpPr>
          <p:nvPr userDrawn="1"/>
        </p:nvCxnSpPr>
        <p:spPr>
          <a:xfrm>
            <a:off x="644400" y="1477891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C2D50496-FFF5-44CC-A75E-BA16992FA67C}"/>
              </a:ext>
            </a:extLst>
          </p:cNvPr>
          <p:cNvCxnSpPr>
            <a:cxnSpLocks/>
          </p:cNvCxnSpPr>
          <p:nvPr userDrawn="1"/>
        </p:nvCxnSpPr>
        <p:spPr>
          <a:xfrm>
            <a:off x="644400" y="6321425"/>
            <a:ext cx="10910868" cy="0"/>
          </a:xfrm>
          <a:prstGeom prst="line">
            <a:avLst/>
          </a:prstGeom>
          <a:ln w="158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ogo">
            <a:extLst>
              <a:ext uri="{FF2B5EF4-FFF2-40B4-BE49-F238E27FC236}">
                <a16:creationId xmlns:a16="http://schemas.microsoft.com/office/drawing/2014/main" id="{B98E5C9D-F506-4EB1-B99F-A6D344BEA0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" y="6418148"/>
            <a:ext cx="977476" cy="262800"/>
          </a:xfrm>
          <a:prstGeom prst="rect">
            <a:avLst/>
          </a:prstGeom>
        </p:spPr>
      </p:pic>
      <p:sp>
        <p:nvSpPr>
          <p:cNvPr id="21" name="Date Placeholder 3" hidden="1">
            <a:extLst>
              <a:ext uri="{FF2B5EF4-FFF2-40B4-BE49-F238E27FC236}">
                <a16:creationId xmlns:a16="http://schemas.microsoft.com/office/drawing/2014/main" id="{2E6DC9B6-F1E3-491A-A351-FB7A88A30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4BA2113-7E8F-43D5-9C62-D006FF006994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4E425C75-0A73-4300-9E05-805C9B1E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Slide Number Placeholder 5" hidden="1">
            <a:extLst>
              <a:ext uri="{FF2B5EF4-FFF2-40B4-BE49-F238E27FC236}">
                <a16:creationId xmlns:a16="http://schemas.microsoft.com/office/drawing/2014/main" id="{6679C6B7-BB5E-4C8A-AC97-D20FC1DEE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88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32" r:id="rId2"/>
    <p:sldLayoutId id="2147483887" r:id="rId3"/>
    <p:sldLayoutId id="2147483766" r:id="rId4"/>
    <p:sldLayoutId id="2147483761" r:id="rId5"/>
    <p:sldLayoutId id="2147483752" r:id="rId6"/>
    <p:sldLayoutId id="2147483751" r:id="rId7"/>
    <p:sldLayoutId id="2147483733" r:id="rId8"/>
    <p:sldLayoutId id="2147483743" r:id="rId9"/>
    <p:sldLayoutId id="2147483744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rgbClr val="2D2D2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1600" b="0" kern="1200">
          <a:solidFill>
            <a:srgbClr val="2D2D2D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rgbClr val="2D2D2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5" userDrawn="1">
          <p15:clr>
            <a:srgbClr val="F26B43"/>
          </p15:clr>
        </p15:guide>
        <p15:guide id="2" pos="7278" userDrawn="1">
          <p15:clr>
            <a:srgbClr val="F26B43"/>
          </p15:clr>
        </p15:guide>
        <p15:guide id="3" orient="horz" pos="1397" userDrawn="1">
          <p15:clr>
            <a:srgbClr val="F26B43"/>
          </p15:clr>
        </p15:guide>
        <p15:guide id="4" orient="horz" pos="3643" userDrawn="1">
          <p15:clr>
            <a:srgbClr val="F26B43"/>
          </p15:clr>
        </p15:guide>
        <p15:guide id="5" orient="horz" pos="5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taðgengill myndar 15">
            <a:extLst>
              <a:ext uri="{FF2B5EF4-FFF2-40B4-BE49-F238E27FC236}">
                <a16:creationId xmlns:a16="http://schemas.microsoft.com/office/drawing/2014/main" id="{525355E2-97E5-4945-A1AC-236598DAD09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ill 2">
            <a:extLst>
              <a:ext uri="{FF2B5EF4-FFF2-40B4-BE49-F238E27FC236}">
                <a16:creationId xmlns:a16="http://schemas.microsoft.com/office/drawing/2014/main" id="{C4D8A9E7-0DC8-4B00-8F71-DFFAAB18A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1" y="2880000"/>
            <a:ext cx="7385774" cy="540000"/>
          </a:xfrm>
        </p:spPr>
        <p:txBody>
          <a:bodyPr/>
          <a:lstStyle/>
          <a:p>
            <a:r>
              <a:rPr lang="is-IS" dirty="0"/>
              <a:t>Einfaldara Ísland</a:t>
            </a:r>
            <a:endParaRPr lang="LID4096" dirty="0"/>
          </a:p>
        </p:txBody>
      </p:sp>
      <p:sp>
        <p:nvSpPr>
          <p:cNvPr id="4" name="Undirtitill 3">
            <a:extLst>
              <a:ext uri="{FF2B5EF4-FFF2-40B4-BE49-F238E27FC236}">
                <a16:creationId xmlns:a16="http://schemas.microsoft.com/office/drawing/2014/main" id="{6D82344B-8A2E-4037-822E-0EF3EA4F6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418052"/>
            <a:ext cx="5302800" cy="466243"/>
          </a:xfrm>
        </p:spPr>
        <p:txBody>
          <a:bodyPr/>
          <a:lstStyle/>
          <a:p>
            <a:r>
              <a:rPr lang="is-IS" dirty="0"/>
              <a:t>ESPD og Straumurinn</a:t>
            </a:r>
            <a:endParaRPr lang="LID4096" dirty="0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0701B6FF-E1CF-4ADE-A697-3D217A9EB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129722"/>
            <a:ext cx="5302800" cy="318383"/>
          </a:xfrm>
        </p:spPr>
        <p:txBody>
          <a:bodyPr/>
          <a:lstStyle/>
          <a:p>
            <a:r>
              <a:rPr lang="is-IS" dirty="0"/>
              <a:t>Berglind Ragnarsdóttir – Verkefnastofa um Stafrænt Ísland</a:t>
            </a:r>
            <a:endParaRPr lang="LID4096" dirty="0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C18A3086-2602-401F-BD70-ACE2BF3C7A0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taðgengill efnis 6">
            <a:extLst>
              <a:ext uri="{FF2B5EF4-FFF2-40B4-BE49-F238E27FC236}">
                <a16:creationId xmlns:a16="http://schemas.microsoft.com/office/drawing/2014/main" id="{9D7E6A5B-8BC6-4CA5-A4E3-BD3790AAC0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399" y="2555417"/>
            <a:ext cx="7023225" cy="111530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8" name="Staðgengill efnis 7">
            <a:extLst>
              <a:ext uri="{FF2B5EF4-FFF2-40B4-BE49-F238E27FC236}">
                <a16:creationId xmlns:a16="http://schemas.microsoft.com/office/drawing/2014/main" id="{65DC3C59-CC3F-400F-A4FD-F97C5F15813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4400" y="3948782"/>
            <a:ext cx="5450400" cy="18000"/>
          </a:xfrm>
        </p:spPr>
        <p:txBody>
          <a:bodyPr/>
          <a:lstStyle/>
          <a:p>
            <a:endParaRPr lang="LID4096"/>
          </a:p>
        </p:txBody>
      </p:sp>
      <p:sp>
        <p:nvSpPr>
          <p:cNvPr id="9" name="Staðgengill efnis 8">
            <a:extLst>
              <a:ext uri="{FF2B5EF4-FFF2-40B4-BE49-F238E27FC236}">
                <a16:creationId xmlns:a16="http://schemas.microsoft.com/office/drawing/2014/main" id="{1E0139A3-61F8-4040-911A-3062D774DB5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Dagsetningarstaðgengill 9">
            <a:extLst>
              <a:ext uri="{FF2B5EF4-FFF2-40B4-BE49-F238E27FC236}">
                <a16:creationId xmlns:a16="http://schemas.microsoft.com/office/drawing/2014/main" id="{DB7BCBFD-96F7-416C-A0C9-7D94B98CCB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E48714-506A-4638-9802-771BF0025A8D}" type="datetime4">
              <a:rPr lang="is-IS" smtClean="0"/>
              <a:pPr/>
              <a:t>10. apríl 2019</a:t>
            </a:fld>
            <a:endParaRPr lang="en-GB" dirty="0"/>
          </a:p>
        </p:txBody>
      </p:sp>
      <p:sp>
        <p:nvSpPr>
          <p:cNvPr id="11" name="Síðufótarstaðgengill 10">
            <a:extLst>
              <a:ext uri="{FF2B5EF4-FFF2-40B4-BE49-F238E27FC236}">
                <a16:creationId xmlns:a16="http://schemas.microsoft.com/office/drawing/2014/main" id="{4F8A6930-5CA9-4971-829B-C9CDB03C11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kyggnunúmersstaðgengill 11">
            <a:extLst>
              <a:ext uri="{FF2B5EF4-FFF2-40B4-BE49-F238E27FC236}">
                <a16:creationId xmlns:a16="http://schemas.microsoft.com/office/drawing/2014/main" id="{34AAEE27-5777-4B3A-8763-97F2CF9D29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31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9BBFAAB-EFEE-4707-AA3F-FADE4C2C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Straumurinn </a:t>
            </a:r>
            <a:endParaRPr lang="LID4096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305F1A9-AE04-4F6A-B0D9-0D594E95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ADE0-6A72-485F-9C04-75BCD08C163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6263312-6E41-40A1-8B58-43A12418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080FFC5-9EF3-4267-B809-A69B9A28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Staðgengill efnis 7">
            <a:extLst>
              <a:ext uri="{FF2B5EF4-FFF2-40B4-BE49-F238E27FC236}">
                <a16:creationId xmlns:a16="http://schemas.microsoft.com/office/drawing/2014/main" id="{61AF2B15-F1E1-4F09-BAB5-E7D0EAE9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011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88A7104-DCF7-4F3D-8506-AF861475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Hvenær getum við byrjað að nota þetta?</a:t>
            </a:r>
            <a:endParaRPr lang="LID4096" dirty="0"/>
          </a:p>
        </p:txBody>
      </p:sp>
      <p:sp>
        <p:nvSpPr>
          <p:cNvPr id="9" name="Staðgengill efnis 8">
            <a:extLst>
              <a:ext uri="{FF2B5EF4-FFF2-40B4-BE49-F238E27FC236}">
                <a16:creationId xmlns:a16="http://schemas.microsoft.com/office/drawing/2014/main" id="{3BB431A4-2A76-45D9-B8C5-F94CC72E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2800" dirty="0"/>
              <a:t>Sannvottunarverkefnið á að klárast á sumarmánuðum  2019 og mun formleg innleiðing hefjast við gangsetningu Straumsins í haust</a:t>
            </a:r>
          </a:p>
        </p:txBody>
      </p:sp>
      <p:pic>
        <p:nvPicPr>
          <p:cNvPr id="12" name="Staðgengill efnis 11">
            <a:extLst>
              <a:ext uri="{FF2B5EF4-FFF2-40B4-BE49-F238E27FC236}">
                <a16:creationId xmlns:a16="http://schemas.microsoft.com/office/drawing/2014/main" id="{32EFEDC1-FC37-478A-85F0-43C8428385B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/>
          <a:stretch/>
        </p:blipFill>
        <p:spPr>
          <a:xfrm>
            <a:off x="7229475" y="2217738"/>
            <a:ext cx="3538538" cy="3565525"/>
          </a:xfrm>
        </p:spPr>
      </p:pic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16EFB4A-CC29-4DC0-A6B5-AAD596AA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ADE0-6A72-485F-9C04-75BCD08C163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7023CBD-60E7-4F0A-958E-C4B56E51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2DDC89E6-9849-42D8-8068-1A062652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39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5ECFDC3-8A03-478C-84CA-D23E901B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Viltu vita meira?</a:t>
            </a:r>
            <a:endParaRPr lang="LID4096" dirty="0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DDA05A03-F5B7-4063-9DB5-A345E7CE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F03C-51B2-456F-BCAB-3523BA094E7B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01AAD6FE-514A-4BF3-BF03-98766115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8D7F521A-4F40-4DAC-A5D2-E55B875C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2" name="Picture 4" descr="facebook, media, network, social icon">
            <a:extLst>
              <a:ext uri="{FF2B5EF4-FFF2-40B4-BE49-F238E27FC236}">
                <a16:creationId xmlns:a16="http://schemas.microsoft.com/office/drawing/2014/main" id="{5C254A48-6C16-4521-B72A-E7FF178E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2616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edin, media, network, social icon">
            <a:extLst>
              <a:ext uri="{FF2B5EF4-FFF2-40B4-BE49-F238E27FC236}">
                <a16:creationId xmlns:a16="http://schemas.microsoft.com/office/drawing/2014/main" id="{40F06310-97E4-4772-8FD6-8F43F6ED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3708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lorer, media, network, social icon">
            <a:extLst>
              <a:ext uri="{FF2B5EF4-FFF2-40B4-BE49-F238E27FC236}">
                <a16:creationId xmlns:a16="http://schemas.microsoft.com/office/drawing/2014/main" id="{31F6F31E-E0E9-412F-A51A-EF062ECD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16652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me, media, network, social icon">
            <a:extLst>
              <a:ext uri="{FF2B5EF4-FFF2-40B4-BE49-F238E27FC236}">
                <a16:creationId xmlns:a16="http://schemas.microsoft.com/office/drawing/2014/main" id="{54C4A391-56B8-41ED-BF77-DBCBAD6C9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47863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arammi 7">
            <a:extLst>
              <a:ext uri="{FF2B5EF4-FFF2-40B4-BE49-F238E27FC236}">
                <a16:creationId xmlns:a16="http://schemas.microsoft.com/office/drawing/2014/main" id="{5139DF5D-4A63-4999-A3C2-A4C09162A96D}"/>
              </a:ext>
            </a:extLst>
          </p:cNvPr>
          <p:cNvSpPr txBox="1"/>
          <p:nvPr/>
        </p:nvSpPr>
        <p:spPr>
          <a:xfrm>
            <a:off x="2273300" y="1982720"/>
            <a:ext cx="60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s-IS" sz="3600" dirty="0"/>
              <a:t>STAFRÆNT.ISLAND.IS</a:t>
            </a:r>
            <a:endParaRPr lang="LID4096" sz="3600" dirty="0" err="1"/>
          </a:p>
        </p:txBody>
      </p:sp>
      <p:sp>
        <p:nvSpPr>
          <p:cNvPr id="15" name="Textarammi 14">
            <a:extLst>
              <a:ext uri="{FF2B5EF4-FFF2-40B4-BE49-F238E27FC236}">
                <a16:creationId xmlns:a16="http://schemas.microsoft.com/office/drawing/2014/main" id="{C819DBC1-3EE6-4365-81F8-2541EB9BB05D}"/>
              </a:ext>
            </a:extLst>
          </p:cNvPr>
          <p:cNvSpPr txBox="1"/>
          <p:nvPr/>
        </p:nvSpPr>
        <p:spPr>
          <a:xfrm>
            <a:off x="2273300" y="2936101"/>
            <a:ext cx="825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s-IS" sz="3600" dirty="0"/>
              <a:t>FACEBOOK.COM/STAFRAENTISLAND</a:t>
            </a:r>
            <a:endParaRPr lang="LID4096" sz="3600" dirty="0" err="1"/>
          </a:p>
        </p:txBody>
      </p:sp>
      <p:sp>
        <p:nvSpPr>
          <p:cNvPr id="16" name="Textarammi 15">
            <a:extLst>
              <a:ext uri="{FF2B5EF4-FFF2-40B4-BE49-F238E27FC236}">
                <a16:creationId xmlns:a16="http://schemas.microsoft.com/office/drawing/2014/main" id="{2FBCF750-C0CE-4861-AFEF-94E9EE0B5D99}"/>
              </a:ext>
            </a:extLst>
          </p:cNvPr>
          <p:cNvSpPr txBox="1"/>
          <p:nvPr/>
        </p:nvSpPr>
        <p:spPr>
          <a:xfrm>
            <a:off x="2273300" y="4041001"/>
            <a:ext cx="83693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s-IS" sz="3600" dirty="0"/>
              <a:t>LINKEDIN.COM/STAFRAENTISLAND</a:t>
            </a:r>
            <a:endParaRPr lang="LID4096" sz="3600" dirty="0" err="1"/>
          </a:p>
        </p:txBody>
      </p:sp>
      <p:sp>
        <p:nvSpPr>
          <p:cNvPr id="17" name="Textarammi 16">
            <a:extLst>
              <a:ext uri="{FF2B5EF4-FFF2-40B4-BE49-F238E27FC236}">
                <a16:creationId xmlns:a16="http://schemas.microsoft.com/office/drawing/2014/main" id="{71A494F0-235F-4714-A352-0BBBBAB3F7A6}"/>
              </a:ext>
            </a:extLst>
          </p:cNvPr>
          <p:cNvSpPr txBox="1"/>
          <p:nvPr/>
        </p:nvSpPr>
        <p:spPr>
          <a:xfrm>
            <a:off x="2273300" y="5118981"/>
            <a:ext cx="660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s-IS" sz="3600" dirty="0"/>
              <a:t>STAFRAENTISLAND@FJR.IS</a:t>
            </a:r>
            <a:endParaRPr lang="LID4096" sz="3600" dirty="0" err="1"/>
          </a:p>
        </p:txBody>
      </p:sp>
    </p:spTree>
    <p:extLst>
      <p:ext uri="{BB962C8B-B14F-4D97-AF65-F5344CB8AC3E}">
        <p14:creationId xmlns:p14="http://schemas.microsoft.com/office/powerpoint/2010/main" val="278912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E2BC6B2E-DD5C-418F-8175-BE4CE46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A07-E106-403F-98A9-1E4E38F7DEE8}" type="datetime4">
              <a:rPr lang="is-IS" smtClean="0"/>
              <a:t>10. apríl 2019</a:t>
            </a:fld>
            <a:endParaRPr lang="da-DK" dirty="0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39567080-CFAB-4BD8-AF21-788D1415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157B74EC-E326-4DE3-AE49-0984BE85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86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ill 6">
            <a:extLst>
              <a:ext uri="{FF2B5EF4-FFF2-40B4-BE49-F238E27FC236}">
                <a16:creationId xmlns:a16="http://schemas.microsoft.com/office/drawing/2014/main" id="{B88FEF92-7AF0-40C3-AA6E-CFC0FEAD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Dagskrá</a:t>
            </a:r>
            <a:endParaRPr lang="LID4096" dirty="0"/>
          </a:p>
        </p:txBody>
      </p:sp>
      <p:sp>
        <p:nvSpPr>
          <p:cNvPr id="9" name="Textastaðgengill 8">
            <a:extLst>
              <a:ext uri="{FF2B5EF4-FFF2-40B4-BE49-F238E27FC236}">
                <a16:creationId xmlns:a16="http://schemas.microsoft.com/office/drawing/2014/main" id="{F9B42DF6-01D0-4E51-A63D-AC7003AC0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01" y="2743199"/>
            <a:ext cx="5140800" cy="3042499"/>
          </a:xfrm>
        </p:spPr>
        <p:txBody>
          <a:bodyPr/>
          <a:lstStyle/>
          <a:p>
            <a:pPr marL="0" indent="0">
              <a:buNone/>
            </a:pPr>
            <a:r>
              <a:rPr lang="is-IS" sz="4000" dirty="0"/>
              <a:t>- Stafrænt Ísland</a:t>
            </a:r>
          </a:p>
          <a:p>
            <a:pPr marL="0" indent="0">
              <a:buNone/>
            </a:pPr>
            <a:r>
              <a:rPr lang="is-IS" sz="4000" dirty="0"/>
              <a:t>- ESPD</a:t>
            </a:r>
          </a:p>
          <a:p>
            <a:pPr marL="0" indent="0">
              <a:buNone/>
            </a:pPr>
            <a:r>
              <a:rPr lang="is-IS" sz="4000" dirty="0"/>
              <a:t>- Straumurinn</a:t>
            </a:r>
            <a:endParaRPr lang="LID4096" sz="4000" dirty="0"/>
          </a:p>
        </p:txBody>
      </p:sp>
      <p:sp>
        <p:nvSpPr>
          <p:cNvPr id="6" name="Dagsetningarstaðgengill 5">
            <a:extLst>
              <a:ext uri="{FF2B5EF4-FFF2-40B4-BE49-F238E27FC236}">
                <a16:creationId xmlns:a16="http://schemas.microsoft.com/office/drawing/2014/main" id="{7A6EB864-4CD0-47B2-9209-044E4213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47BC-5188-43E4-BCC5-261A40A923CF}" type="datetime4">
              <a:rPr lang="is-IS" smtClean="0"/>
              <a:t>10. apríl 2019</a:t>
            </a:fld>
            <a:endParaRPr lang="en-GB" dirty="0"/>
          </a:p>
        </p:txBody>
      </p:sp>
      <p:pic>
        <p:nvPicPr>
          <p:cNvPr id="10" name="Staðgengill myndar 9">
            <a:extLst>
              <a:ext uri="{FF2B5EF4-FFF2-40B4-BE49-F238E27FC236}">
                <a16:creationId xmlns:a16="http://schemas.microsoft.com/office/drawing/2014/main" id="{A7BDB8F7-74DA-4730-A3D7-48EEE97FF9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914" b="11780"/>
          <a:stretch/>
        </p:blipFill>
        <p:spPr>
          <a:xfrm>
            <a:off x="6668558" y="845819"/>
            <a:ext cx="5041124" cy="5111962"/>
          </a:xfrm>
        </p:spPr>
      </p:pic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E86E62F6-8428-4014-A0CF-2421F766D8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6413"/>
            <a:ext cx="0" cy="0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3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CAA59285-CA3C-4771-9316-BC29FC62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DBC-7C7F-4B06-B9E2-F139B1BA36AF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625EEB8-A259-4471-8CE1-A66FFD9C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A1486B2-EF2E-4E64-A559-2D46C57C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816AB0E2-2130-4140-B5BE-5F3582A05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9" y="1508618"/>
            <a:ext cx="4590181" cy="38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CDA77D3-8A65-4232-B7B4-F5F25920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ADE0-6A72-485F-9C04-75BCD08C163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BD6A6C6-4818-416F-B6F7-9D22986A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8B24815E-FE04-4C68-A3E9-321657D0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Staðgengill efnis 6">
            <a:extLst>
              <a:ext uri="{FF2B5EF4-FFF2-40B4-BE49-F238E27FC236}">
                <a16:creationId xmlns:a16="http://schemas.microsoft.com/office/drawing/2014/main" id="{01B74F6D-A78C-44C0-8FC8-6E46C945D95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2827969"/>
              </p:ext>
            </p:extLst>
          </p:nvPr>
        </p:nvGraphicFramePr>
        <p:xfrm>
          <a:off x="640556" y="0"/>
          <a:ext cx="10910887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92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FF557DA-558D-4D81-B564-9105AC52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taðgengill efnis 8">
            <a:extLst>
              <a:ext uri="{FF2B5EF4-FFF2-40B4-BE49-F238E27FC236}">
                <a16:creationId xmlns:a16="http://schemas.microsoft.com/office/drawing/2014/main" id="{AEA5D73B-7E3E-4C27-8AAC-1DD9984DC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is-IS" sz="4000" b="1" dirty="0"/>
              <a:t>Notendur vilja að afgreiðsluferli séu auðvelduð, þannig að notandi sé leiddur áfram skref fyrir skref þangað til hann klárar erindið</a:t>
            </a:r>
          </a:p>
          <a:p>
            <a:pPr marL="0" indent="0" algn="ctr">
              <a:buNone/>
            </a:pPr>
            <a:endParaRPr lang="is-IS" dirty="0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E8239E6B-FB8D-4ED8-9733-2AEA79E9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0E58-E8B7-4967-B713-3952F6AD3E0A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811CE497-6C04-4C8E-9B3F-FC426CE7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D2617E9D-1157-4689-B271-31E1C0DF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8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33AEAAA-3A9E-44A3-9A6A-D06D40EA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taðgengill efnis 8">
            <a:extLst>
              <a:ext uri="{FF2B5EF4-FFF2-40B4-BE49-F238E27FC236}">
                <a16:creationId xmlns:a16="http://schemas.microsoft.com/office/drawing/2014/main" id="{AEA5D73B-7E3E-4C27-8AAC-1DD9984DC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is-IS" sz="4000" b="1" dirty="0"/>
              <a:t>Notendur vilja að þeim sé gert auðveldara að deila sínum gögnum með þriðja aðila, eins og stofnunum eða fyrirtækjum</a:t>
            </a:r>
          </a:p>
          <a:p>
            <a:pPr marL="0" indent="0" algn="ctr">
              <a:buNone/>
            </a:pPr>
            <a:endParaRPr lang="is-IS" dirty="0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E8239E6B-FB8D-4ED8-9733-2AEA79E9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0E58-E8B7-4967-B713-3952F6AD3E0A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811CE497-6C04-4C8E-9B3F-FC426CE7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D2617E9D-1157-4689-B271-31E1C0DF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52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C9578FC-9E71-4A30-9784-38B886FF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42D8-F7D1-45BD-B514-1CDF5DD90595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F5E64D4D-12DE-4A53-8441-8B3032D7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40690D1-4B6F-4FD4-8614-CE289F8B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Mynd 9">
            <a:extLst>
              <a:ext uri="{FF2B5EF4-FFF2-40B4-BE49-F238E27FC236}">
                <a16:creationId xmlns:a16="http://schemas.microsoft.com/office/drawing/2014/main" id="{085AA7DD-D2F4-4304-BD45-EABB80B1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105" y="146961"/>
            <a:ext cx="617694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9E36B4E-4465-4340-9870-EDEC385B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ESPD</a:t>
            </a:r>
            <a:endParaRPr lang="LID4096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9543F38-417C-407C-BAC6-97C44EE1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ADE0-6A72-485F-9C04-75BCD08C163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238AB9E-E427-4438-988A-78FCA8AA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CA4F0D2B-ED62-442B-852A-B2A9E3B6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Staðgengill efnis 7">
            <a:extLst>
              <a:ext uri="{FF2B5EF4-FFF2-40B4-BE49-F238E27FC236}">
                <a16:creationId xmlns:a16="http://schemas.microsoft.com/office/drawing/2014/main" id="{AA8A71F1-2D69-4C4C-BDA9-32647067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502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9369EC0-DF2A-4DA8-B117-49D3A562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ADE0-6A72-485F-9C04-75BCD08C163C}" type="datetime4">
              <a:rPr lang="is-IS" smtClean="0"/>
              <a:t>10. apríl 2019</a:t>
            </a:fld>
            <a:endParaRPr lang="en-GB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7CA5D90-3BD2-4642-80AF-DB9BABB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6F715B8B-C97A-44B9-BB76-1017B7AAF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62" b="2446"/>
          <a:stretch/>
        </p:blipFill>
        <p:spPr>
          <a:xfrm>
            <a:off x="1073653" y="1320800"/>
            <a:ext cx="9444718" cy="4836160"/>
          </a:xfrm>
          <a:prstGeom prst="rect">
            <a:avLst/>
          </a:prstGeom>
        </p:spPr>
      </p:pic>
      <p:pic>
        <p:nvPicPr>
          <p:cNvPr id="10" name="Mynd 9">
            <a:extLst>
              <a:ext uri="{FF2B5EF4-FFF2-40B4-BE49-F238E27FC236}">
                <a16:creationId xmlns:a16="http://schemas.microsoft.com/office/drawing/2014/main" id="{0C18D190-1997-48EC-91F9-2A1F06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1" b="22960"/>
          <a:stretch/>
        </p:blipFill>
        <p:spPr>
          <a:xfrm>
            <a:off x="0" y="0"/>
            <a:ext cx="4756150" cy="15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20731"/>
      </p:ext>
    </p:extLst>
  </p:cSld>
  <p:clrMapOvr>
    <a:masterClrMapping/>
  </p:clrMapOvr>
</p:sld>
</file>

<file path=ppt/theme/theme1.xml><?xml version="1.0" encoding="utf-8"?>
<a:theme xmlns:a="http://schemas.openxmlformats.org/drawingml/2006/main" name="FJA Blue">
  <a:themeElements>
    <a:clrScheme name="FJA Blue">
      <a:dk1>
        <a:sysClr val="windowText" lastClr="000000"/>
      </a:dk1>
      <a:lt1>
        <a:sysClr val="window" lastClr="FFFFFF"/>
      </a:lt1>
      <a:dk2>
        <a:srgbClr val="6DA3E8"/>
      </a:dk2>
      <a:lt2>
        <a:srgbClr val="93E5FA"/>
      </a:lt2>
      <a:accent1>
        <a:srgbClr val="F4E64D"/>
      </a:accent1>
      <a:accent2>
        <a:srgbClr val="F06D71"/>
      </a:accent2>
      <a:accent3>
        <a:srgbClr val="F3C6C8"/>
      </a:accent3>
      <a:accent4>
        <a:srgbClr val="A9F49E"/>
      </a:accent4>
      <a:accent5>
        <a:srgbClr val="FFD141"/>
      </a:accent5>
      <a:accent6>
        <a:srgbClr val="6DA3E8"/>
      </a:accent6>
      <a:hlink>
        <a:srgbClr val="65CBAA"/>
      </a:hlink>
      <a:folHlink>
        <a:srgbClr val="6DA3E8"/>
      </a:folHlink>
    </a:clrScheme>
    <a:fontScheme name="Icelandic Ministry of Finan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ærugrunnur sept18" id="{E33173E8-2A9B-4BDC-92AC-987CE97C4EEE}" vid="{71C6773C-839E-4B79-B153-9EEFEF0C0744}"/>
    </a:ext>
  </a:extLst>
</a:theme>
</file>

<file path=ppt/theme/theme2.xml><?xml version="1.0" encoding="utf-8"?>
<a:theme xmlns:a="http://schemas.openxmlformats.org/drawingml/2006/main" name="FJA Yellow">
  <a:themeElements>
    <a:clrScheme name="FJA Yellow">
      <a:dk1>
        <a:sysClr val="windowText" lastClr="000000"/>
      </a:dk1>
      <a:lt1>
        <a:sysClr val="window" lastClr="FFFFFF"/>
      </a:lt1>
      <a:dk2>
        <a:srgbClr val="AB6ED5"/>
      </a:dk2>
      <a:lt2>
        <a:srgbClr val="65CBAA"/>
      </a:lt2>
      <a:accent1>
        <a:srgbClr val="93E5FA"/>
      </a:accent1>
      <a:accent2>
        <a:srgbClr val="F06D71"/>
      </a:accent2>
      <a:accent3>
        <a:srgbClr val="F3C6C8"/>
      </a:accent3>
      <a:accent4>
        <a:srgbClr val="A9F49E"/>
      </a:accent4>
      <a:accent5>
        <a:srgbClr val="FFD141"/>
      </a:accent5>
      <a:accent6>
        <a:srgbClr val="6DA3E8"/>
      </a:accent6>
      <a:hlink>
        <a:srgbClr val="65CBAA"/>
      </a:hlink>
      <a:folHlink>
        <a:srgbClr val="6DA3E8"/>
      </a:folHlink>
    </a:clrScheme>
    <a:fontScheme name="Icelandic Ministry of Finan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ærugrunnur sept18" id="{E33173E8-2A9B-4BDC-92AC-987CE97C4EEE}" vid="{05A5B117-7ACF-4442-9D71-8D533E2496F6}"/>
    </a:ext>
  </a:extLst>
</a:theme>
</file>

<file path=ppt/theme/theme3.xml><?xml version="1.0" encoding="utf-8"?>
<a:theme xmlns:a="http://schemas.openxmlformats.org/drawingml/2006/main" name="FJA Pink">
  <a:themeElements>
    <a:clrScheme name="FJA Pink">
      <a:dk1>
        <a:sysClr val="windowText" lastClr="000000"/>
      </a:dk1>
      <a:lt1>
        <a:sysClr val="window" lastClr="FFFFFF"/>
      </a:lt1>
      <a:dk2>
        <a:srgbClr val="AB6ED5"/>
      </a:dk2>
      <a:lt2>
        <a:srgbClr val="65CBAA"/>
      </a:lt2>
      <a:accent1>
        <a:srgbClr val="93E5FA"/>
      </a:accent1>
      <a:accent2>
        <a:srgbClr val="F4E64D"/>
      </a:accent2>
      <a:accent3>
        <a:srgbClr val="F06D71"/>
      </a:accent3>
      <a:accent4>
        <a:srgbClr val="A9F49E"/>
      </a:accent4>
      <a:accent5>
        <a:srgbClr val="FFD141"/>
      </a:accent5>
      <a:accent6>
        <a:srgbClr val="6DA3E8"/>
      </a:accent6>
      <a:hlink>
        <a:srgbClr val="65CBAA"/>
      </a:hlink>
      <a:folHlink>
        <a:srgbClr val="6DA3E8"/>
      </a:folHlink>
    </a:clrScheme>
    <a:fontScheme name="Icelandic Ministry of Finan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ærugrunnur sept18" id="{E33173E8-2A9B-4BDC-92AC-987CE97C4EEE}" vid="{7C696A95-939D-4D70-8A90-C42B97ECB525}"/>
    </a:ext>
  </a:extLst>
</a:theme>
</file>

<file path=ppt/theme/theme4.xml><?xml version="1.0" encoding="utf-8"?>
<a:theme xmlns:a="http://schemas.openxmlformats.org/drawingml/2006/main" name="FJA White">
  <a:themeElements>
    <a:clrScheme name="FJA Blue">
      <a:dk1>
        <a:sysClr val="windowText" lastClr="000000"/>
      </a:dk1>
      <a:lt1>
        <a:sysClr val="window" lastClr="FFFFFF"/>
      </a:lt1>
      <a:dk2>
        <a:srgbClr val="6DA3E8"/>
      </a:dk2>
      <a:lt2>
        <a:srgbClr val="65CBAA"/>
      </a:lt2>
      <a:accent1>
        <a:srgbClr val="93E5FA"/>
      </a:accent1>
      <a:accent2>
        <a:srgbClr val="F4E64D"/>
      </a:accent2>
      <a:accent3>
        <a:srgbClr val="F06D71"/>
      </a:accent3>
      <a:accent4>
        <a:srgbClr val="F3C6C8"/>
      </a:accent4>
      <a:accent5>
        <a:srgbClr val="A9F49E"/>
      </a:accent5>
      <a:accent6>
        <a:srgbClr val="FFD141"/>
      </a:accent6>
      <a:hlink>
        <a:srgbClr val="65CBAA"/>
      </a:hlink>
      <a:folHlink>
        <a:srgbClr val="6DA3E8"/>
      </a:folHlink>
    </a:clrScheme>
    <a:fontScheme name="Icelandic Ministry of Finan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ærugrunnur sept18" id="{E33173E8-2A9B-4BDC-92AC-987CE97C4EEE}" vid="{8701EFE5-753A-4FBD-8ADA-75E3184A8C26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BB43598719944795A132AD1D1C412E" ma:contentTypeVersion="9" ma:contentTypeDescription="Create a new document." ma:contentTypeScope="" ma:versionID="f3a11142a6341b6c8d683feb6c416339">
  <xsd:schema xmlns:xsd="http://www.w3.org/2001/XMLSchema" xmlns:xs="http://www.w3.org/2001/XMLSchema" xmlns:p="http://schemas.microsoft.com/office/2006/metadata/properties" xmlns:ns2="8b5138fb-3f6a-49df-82a8-ec2657b72321" xmlns:ns3="102887dc-610e-4a56-85fd-a79956bc306d" targetNamespace="http://schemas.microsoft.com/office/2006/metadata/properties" ma:root="true" ma:fieldsID="cde082b384a5029e4e31e4f2e49ff265" ns2:_="" ns3:_="">
    <xsd:import namespace="8b5138fb-3f6a-49df-82a8-ec2657b72321"/>
    <xsd:import namespace="102887dc-610e-4a56-85fd-a79956bc3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138fb-3f6a-49df-82a8-ec2657b723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887dc-610e-4a56-85fd-a79956bc3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7AD76-BD79-4530-AA46-695A505876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9A9BA-842F-492B-923A-463FFE06AE5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b5138fb-3f6a-49df-82a8-ec2657b72321"/>
    <ds:schemaRef ds:uri="102887dc-610e-4a56-85fd-a79956bc30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C4467D-C279-4348-8B64-347B03394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138fb-3f6a-49df-82a8-ec2657b72321"/>
    <ds:schemaRef ds:uri="102887dc-610e-4a56-85fd-a79956bc30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630</Words>
  <Application>Microsoft Office PowerPoint</Application>
  <PresentationFormat>Víðskjár</PresentationFormat>
  <Paragraphs>92</Paragraphs>
  <Slides>13</Slides>
  <Notes>8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4</vt:i4>
      </vt:variant>
      <vt:variant>
        <vt:lpstr>Skyggnutitlar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Times New Roman</vt:lpstr>
      <vt:lpstr>FJA Blue</vt:lpstr>
      <vt:lpstr>FJA Yellow</vt:lpstr>
      <vt:lpstr>FJA Pink</vt:lpstr>
      <vt:lpstr>FJA White</vt:lpstr>
      <vt:lpstr>Einfaldara Ísland</vt:lpstr>
      <vt:lpstr>Dagskrá</vt:lpstr>
      <vt:lpstr>PowerPoint-kynning</vt:lpstr>
      <vt:lpstr>PowerPoint-kynning</vt:lpstr>
      <vt:lpstr>PowerPoint-kynning</vt:lpstr>
      <vt:lpstr>PowerPoint-kynning</vt:lpstr>
      <vt:lpstr>PowerPoint-kynning</vt:lpstr>
      <vt:lpstr>ESPD</vt:lpstr>
      <vt:lpstr>PowerPoint-kynning</vt:lpstr>
      <vt:lpstr>Straumurinn </vt:lpstr>
      <vt:lpstr>Hvenær getum við byrjað að nota þetta?</vt:lpstr>
      <vt:lpstr>Viltu vita meira?</vt:lpstr>
      <vt:lpstr>PowerPoint-kynning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2018-08-23T11:41:36Z</dcterms:created>
  <dcterms:modified xsi:type="dcterms:W3CDTF">2019-04-10T10:16:04Z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0x01010096BB43598719944795A132AD1D1C412E</vt:lpwstr>
  </property>
</Properties>
</file>