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3"/>
  </p:notesMasterIdLst>
  <p:sldIdLst>
    <p:sldId id="256" r:id="rId5"/>
    <p:sldId id="282" r:id="rId6"/>
    <p:sldId id="299" r:id="rId7"/>
    <p:sldId id="298" r:id="rId8"/>
    <p:sldId id="296" r:id="rId9"/>
    <p:sldId id="297" r:id="rId10"/>
    <p:sldId id="300" r:id="rId11"/>
    <p:sldId id="262" r:id="rId12"/>
  </p:sldIdLst>
  <p:sldSz cx="12192000" cy="6858000"/>
  <p:notesSz cx="6858000" cy="9144000"/>
  <p:defaultText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BAC7"/>
    <a:srgbClr val="CED7D8"/>
    <a:srgbClr val="6B91B1"/>
    <a:srgbClr val="496C89"/>
    <a:srgbClr val="FB693B"/>
    <a:srgbClr val="2F4557"/>
    <a:srgbClr val="547D9E"/>
    <a:srgbClr val="3F5D75"/>
    <a:srgbClr val="B7C9CC"/>
    <a:srgbClr val="329A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8B3C8D-D13C-4339-B8CA-58E84A5CC8E0}" v="10" dt="2022-04-06T15:16:23.0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06" autoAdjust="0"/>
    <p:restoredTop sz="58974" autoAdjust="0"/>
  </p:normalViewPr>
  <p:slideViewPr>
    <p:cSldViewPr snapToGrid="0" showGuides="1">
      <p:cViewPr varScale="1">
        <p:scale>
          <a:sx n="39" d="100"/>
          <a:sy n="39" d="100"/>
        </p:scale>
        <p:origin x="1704" y="4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752BBE-5777-4CAE-9AF2-F35AEB49C748}" type="doc">
      <dgm:prSet loTypeId="urn:microsoft.com/office/officeart/2016/7/layout/RepeatingBendingProcessNew" loCatId="process" qsTypeId="urn:microsoft.com/office/officeart/2005/8/quickstyle/simple2" qsCatId="simple" csTypeId="urn:microsoft.com/office/officeart/2005/8/colors/accent5_2" csCatId="accent5" phldr="1"/>
      <dgm:spPr/>
      <dgm:t>
        <a:bodyPr/>
        <a:lstStyle/>
        <a:p>
          <a:endParaRPr lang="en-US"/>
        </a:p>
      </dgm:t>
    </dgm:pt>
    <dgm:pt modelId="{979A073A-4AF8-4DAE-8BB8-691DCF26F1ED}">
      <dgm:prSet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16200000" scaled="1"/>
          <a:tileRect/>
        </a:gradFill>
        <a:ln>
          <a:noFill/>
        </a:ln>
      </dgm:spPr>
      <dgm:t>
        <a:bodyPr spcFirstLastPara="0" vert="horz" wrap="square" lIns="68580" tIns="68580" rIns="68580" bIns="68580" numCol="1" spcCol="1270" rtlCol="0" anchor="ctr" anchorCtr="0"/>
        <a:lstStyle/>
        <a:p>
          <a:r>
            <a:rPr lang="is-IS" sz="2400" kern="1200" dirty="0" err="1">
              <a:solidFill>
                <a:schemeClr val="tx1"/>
              </a:solidFill>
              <a:latin typeface="Book Antiqua" panose="02040602050305030304" pitchFamily="18" charset="0"/>
            </a:rPr>
            <a:t>Advertisement</a:t>
          </a:r>
          <a:r>
            <a:rPr lang="is-IS" sz="2400" kern="1200" dirty="0">
              <a:solidFill>
                <a:schemeClr val="tx1"/>
              </a:solidFill>
              <a:latin typeface="Book Antiqua" panose="02040602050305030304" pitchFamily="18" charset="0"/>
            </a:rPr>
            <a:t> of DPS – 30 </a:t>
          </a:r>
          <a:r>
            <a:rPr lang="is-IS" sz="2400" kern="1200" dirty="0" err="1">
              <a:solidFill>
                <a:schemeClr val="tx1"/>
              </a:solidFill>
              <a:latin typeface="Book Antiqua" panose="02040602050305030304" pitchFamily="18" charset="0"/>
            </a:rPr>
            <a:t>days</a:t>
          </a:r>
          <a:endParaRPr lang="en-US" sz="2400" kern="1200" dirty="0">
            <a:solidFill>
              <a:schemeClr val="tx1"/>
            </a:solidFill>
            <a:latin typeface="Book Antiqua" panose="02040602050305030304" pitchFamily="18" charset="0"/>
          </a:endParaRPr>
        </a:p>
      </dgm:t>
    </dgm:pt>
    <dgm:pt modelId="{0BCDA6CB-4303-498C-A544-15B0A801E06F}" type="parTrans" cxnId="{EFF49618-4211-4338-A931-7E5E5FEEFFEB}">
      <dgm:prSet/>
      <dgm:spPr/>
      <dgm:t>
        <a:bodyPr/>
        <a:lstStyle/>
        <a:p>
          <a:endParaRPr lang="en-US"/>
        </a:p>
      </dgm:t>
    </dgm:pt>
    <dgm:pt modelId="{FB7F152C-6AE5-464F-8781-FF00C0BF5CD3}" type="sibTrans" cxnId="{EFF49618-4211-4338-A931-7E5E5FEEFFEB}">
      <dgm:prSet custT="1"/>
      <dgm:spPr>
        <a:ln w="19050">
          <a:solidFill>
            <a:schemeClr val="accent1">
              <a:lumMod val="75000"/>
            </a:schemeClr>
          </a:solidFill>
        </a:ln>
      </dgm:spPr>
      <dgm:t>
        <a:bodyPr/>
        <a:lstStyle/>
        <a:p>
          <a:endParaRPr lang="en-US" sz="2400"/>
        </a:p>
      </dgm:t>
    </dgm:pt>
    <dgm:pt modelId="{2D4EB8EA-BBAB-4BBC-9FED-FA678EFAD503}">
      <dgm:prSet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16200000" scaled="1"/>
          <a:tileRect/>
        </a:gradFill>
        <a:ln>
          <a:noFill/>
        </a:ln>
      </dgm:spPr>
      <dgm:t>
        <a:bodyPr wrap="square" rtlCol="0"/>
        <a:lstStyle/>
        <a:p>
          <a:pPr marL="0" marR="0" indent="0" algn="ctr" defTabSz="914400" rtl="0" eaLnBrk="1" fontAlgn="auto" latinLnBrk="0" hangingPunct="1">
            <a:lnSpc>
              <a:spcPct val="100000"/>
            </a:lnSpc>
            <a:spcBef>
              <a:spcPts val="0"/>
            </a:spcBef>
            <a:spcAft>
              <a:spcPts val="0"/>
            </a:spcAft>
            <a:buClrTx/>
            <a:buSzTx/>
            <a:buFontTx/>
            <a:buNone/>
            <a:tabLst/>
          </a:pPr>
          <a:r>
            <a:rPr lang="is-IS" sz="2400" kern="1200" dirty="0" err="1">
              <a:solidFill>
                <a:schemeClr val="tx1"/>
              </a:solidFill>
              <a:latin typeface="Book Antiqua" panose="02040602050305030304" pitchFamily="18" charset="0"/>
            </a:rPr>
            <a:t>Participation</a:t>
          </a:r>
          <a:r>
            <a:rPr lang="is-IS" sz="2400" kern="1200" dirty="0">
              <a:solidFill>
                <a:schemeClr val="tx1"/>
              </a:solidFill>
              <a:latin typeface="Book Antiqua" panose="02040602050305030304" pitchFamily="18" charset="0"/>
            </a:rPr>
            <a:t> </a:t>
          </a:r>
          <a:r>
            <a:rPr lang="is-IS" sz="2400" kern="1200" dirty="0" err="1">
              <a:solidFill>
                <a:schemeClr val="tx1"/>
              </a:solidFill>
              <a:latin typeface="Book Antiqua" panose="02040602050305030304" pitchFamily="18" charset="0"/>
            </a:rPr>
            <a:t>requests</a:t>
          </a:r>
          <a:r>
            <a:rPr lang="is-IS" sz="2400" kern="1200" dirty="0">
              <a:solidFill>
                <a:schemeClr val="tx1"/>
              </a:solidFill>
              <a:latin typeface="Book Antiqua" panose="02040602050305030304" pitchFamily="18" charset="0"/>
            </a:rPr>
            <a:t> – Q&amp;</a:t>
          </a:r>
          <a:r>
            <a:rPr lang="is-IS" sz="2400" kern="1200" dirty="0">
              <a:solidFill>
                <a:schemeClr val="tx1"/>
              </a:solidFill>
              <a:latin typeface="Book Antiqua" panose="02040602050305030304" pitchFamily="18" charset="0"/>
              <a:ea typeface="+mn-ea"/>
              <a:cs typeface="+mn-cs"/>
            </a:rPr>
            <a:t>A</a:t>
          </a:r>
          <a:endParaRPr lang="en-US" sz="2400" kern="1200" dirty="0">
            <a:solidFill>
              <a:schemeClr val="tx1"/>
            </a:solidFill>
            <a:latin typeface="Book Antiqua" panose="02040602050305030304" pitchFamily="18" charset="0"/>
            <a:ea typeface="+mn-ea"/>
            <a:cs typeface="+mn-cs"/>
          </a:endParaRPr>
        </a:p>
      </dgm:t>
    </dgm:pt>
    <dgm:pt modelId="{440889D7-AD48-4798-9FE6-40DE44E463CE}" type="parTrans" cxnId="{5BECA19C-661B-4DA5-A8F9-EE8470D5D061}">
      <dgm:prSet/>
      <dgm:spPr/>
      <dgm:t>
        <a:bodyPr/>
        <a:lstStyle/>
        <a:p>
          <a:endParaRPr lang="en-US"/>
        </a:p>
      </dgm:t>
    </dgm:pt>
    <dgm:pt modelId="{E0AD27F1-3D6B-457C-BA07-C3E4A1F90457}" type="sibTrans" cxnId="{5BECA19C-661B-4DA5-A8F9-EE8470D5D061}">
      <dgm:prSet custT="1"/>
      <dgm:spPr>
        <a:ln w="19050">
          <a:solidFill>
            <a:schemeClr val="accent1">
              <a:lumMod val="75000"/>
            </a:schemeClr>
          </a:solidFill>
        </a:ln>
      </dgm:spPr>
      <dgm:t>
        <a:bodyPr/>
        <a:lstStyle/>
        <a:p>
          <a:endParaRPr lang="en-US" sz="2400"/>
        </a:p>
      </dgm:t>
    </dgm:pt>
    <dgm:pt modelId="{AA9AE5A9-0063-497D-A4FC-F7DB5A66E632}">
      <dgm:prSet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16200000" scaled="1"/>
          <a:tileRect/>
        </a:gradFill>
        <a:ln>
          <a:noFill/>
        </a:ln>
      </dgm:spPr>
      <dgm:t>
        <a:bodyPr wrap="square" rtlCol="0"/>
        <a:lstStyle/>
        <a:p>
          <a:pPr marL="0" marR="0" indent="0" algn="ctr" defTabSz="914400" rtl="0" eaLnBrk="1" fontAlgn="auto" latinLnBrk="0" hangingPunct="1">
            <a:lnSpc>
              <a:spcPct val="100000"/>
            </a:lnSpc>
            <a:spcBef>
              <a:spcPts val="0"/>
            </a:spcBef>
            <a:spcAft>
              <a:spcPts val="0"/>
            </a:spcAft>
            <a:buClrTx/>
            <a:buSzTx/>
            <a:buFontTx/>
            <a:buNone/>
            <a:tabLst/>
          </a:pPr>
          <a:r>
            <a:rPr lang="en-US" sz="2400" kern="1200" dirty="0">
              <a:solidFill>
                <a:schemeClr val="accent2">
                  <a:lumMod val="50000"/>
                </a:schemeClr>
              </a:solidFill>
              <a:latin typeface="Book Antiqua" panose="02040602050305030304" pitchFamily="18" charset="0"/>
              <a:ea typeface="+mn-ea"/>
              <a:cs typeface="+mn-cs"/>
            </a:rPr>
            <a:t>Submission completed – DPS closed for evaluation process</a:t>
          </a:r>
          <a:endParaRPr lang="en-US" sz="2400" kern="1200" dirty="0">
            <a:solidFill>
              <a:schemeClr val="tx2">
                <a:lumMod val="75000"/>
              </a:schemeClr>
            </a:solidFill>
            <a:latin typeface="Book Antiqua" panose="02040602050305030304" pitchFamily="18" charset="0"/>
            <a:ea typeface="+mn-ea"/>
            <a:cs typeface="+mn-cs"/>
          </a:endParaRPr>
        </a:p>
      </dgm:t>
    </dgm:pt>
    <dgm:pt modelId="{037FC269-ACD3-4E43-9AFD-D0427509D0EA}" type="parTrans" cxnId="{84A4BED9-4EF2-4F02-93BC-92EB60AAE104}">
      <dgm:prSet/>
      <dgm:spPr/>
      <dgm:t>
        <a:bodyPr/>
        <a:lstStyle/>
        <a:p>
          <a:endParaRPr lang="en-US"/>
        </a:p>
      </dgm:t>
    </dgm:pt>
    <dgm:pt modelId="{60CA65F4-94C4-4DEF-ADF1-ACEF693C4132}" type="sibTrans" cxnId="{84A4BED9-4EF2-4F02-93BC-92EB60AAE104}">
      <dgm:prSet custT="1"/>
      <dgm:spPr>
        <a:ln w="19050">
          <a:solidFill>
            <a:schemeClr val="accent1">
              <a:lumMod val="75000"/>
            </a:schemeClr>
          </a:solidFill>
        </a:ln>
      </dgm:spPr>
      <dgm:t>
        <a:bodyPr/>
        <a:lstStyle/>
        <a:p>
          <a:endParaRPr lang="en-US" sz="2400"/>
        </a:p>
      </dgm:t>
    </dgm:pt>
    <dgm:pt modelId="{EFEC8173-B135-466E-8F9C-726AB6CE1173}">
      <dgm:prSet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16200000" scaled="1"/>
          <a:tileRect/>
        </a:gradFill>
        <a:ln>
          <a:noFill/>
        </a:ln>
      </dgm:spPr>
      <dgm:t>
        <a:bodyPr wrap="square" rtlCol="0"/>
        <a:lstStyle/>
        <a:p>
          <a:pPr marL="0" marR="0" indent="0" algn="ctr" defTabSz="914400" rtl="0" eaLnBrk="1" fontAlgn="auto" latinLnBrk="0" hangingPunct="1">
            <a:lnSpc>
              <a:spcPct val="100000"/>
            </a:lnSpc>
            <a:spcBef>
              <a:spcPts val="0"/>
            </a:spcBef>
            <a:spcAft>
              <a:spcPts val="0"/>
            </a:spcAft>
            <a:buClrTx/>
            <a:buSzTx/>
            <a:buFontTx/>
            <a:buNone/>
            <a:tabLst/>
          </a:pPr>
          <a:r>
            <a:rPr lang="en-GB" sz="2400" kern="1200" dirty="0">
              <a:solidFill>
                <a:schemeClr val="tx1"/>
              </a:solidFill>
              <a:latin typeface="Book Antiqua" panose="02040602050305030304" pitchFamily="18" charset="0"/>
              <a:ea typeface="+mn-ea"/>
              <a:cs typeface="+mn-cs"/>
            </a:rPr>
            <a:t>DPS established and information published</a:t>
          </a:r>
          <a:endParaRPr lang="en-US" sz="2400" kern="1200" dirty="0">
            <a:solidFill>
              <a:schemeClr val="tx1"/>
            </a:solidFill>
            <a:latin typeface="Book Antiqua" panose="02040602050305030304" pitchFamily="18" charset="0"/>
            <a:ea typeface="+mn-ea"/>
            <a:cs typeface="+mn-cs"/>
          </a:endParaRPr>
        </a:p>
      </dgm:t>
    </dgm:pt>
    <dgm:pt modelId="{698D5B25-6323-4B0D-8B23-9C11DC6516BE}" type="parTrans" cxnId="{56CB6403-DFB3-4869-A007-C20A9E2840F3}">
      <dgm:prSet/>
      <dgm:spPr/>
      <dgm:t>
        <a:bodyPr/>
        <a:lstStyle/>
        <a:p>
          <a:endParaRPr lang="en-US"/>
        </a:p>
      </dgm:t>
    </dgm:pt>
    <dgm:pt modelId="{5F859015-D964-4764-97E7-D493251BC473}" type="sibTrans" cxnId="{56CB6403-DFB3-4869-A007-C20A9E2840F3}">
      <dgm:prSet custT="1"/>
      <dgm:spPr>
        <a:ln w="19050">
          <a:solidFill>
            <a:schemeClr val="accent1">
              <a:lumMod val="75000"/>
            </a:schemeClr>
          </a:solidFill>
        </a:ln>
      </dgm:spPr>
      <dgm:t>
        <a:bodyPr/>
        <a:lstStyle/>
        <a:p>
          <a:endParaRPr lang="en-US" sz="2400"/>
        </a:p>
      </dgm:t>
    </dgm:pt>
    <dgm:pt modelId="{FEF6A214-418F-494D-9442-C4DFA8EE203D}">
      <dgm:prSet custT="1">
        <dgm:style>
          <a:lnRef idx="0">
            <a:scrgbClr r="0" g="0" b="0"/>
          </a:lnRef>
          <a:fillRef idx="0">
            <a:scrgbClr r="0" g="0" b="0"/>
          </a:fillRef>
          <a:effectRef idx="0">
            <a:scrgbClr r="0" g="0" b="0"/>
          </a:effectRef>
          <a:fontRef idx="minor">
            <a:schemeClr val="lt1"/>
          </a:fontRef>
        </dgm:style>
      </dgm:prSet>
      <dgm:spPr>
        <a:gradFill flip="none" rotWithShape="0">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lin ang="16200000" scaled="1"/>
          <a:tileRect/>
        </a:gradFill>
        <a:ln>
          <a:noFill/>
        </a:ln>
      </dgm:spPr>
      <dgm:t>
        <a:bodyPr wrap="square" rtlCol="0"/>
        <a:lstStyle/>
        <a:p>
          <a:pPr marL="0" marR="0" indent="0" algn="ctr" defTabSz="914400" rtl="0" eaLnBrk="1" fontAlgn="auto" latinLnBrk="0" hangingPunct="1">
            <a:lnSpc>
              <a:spcPct val="100000"/>
            </a:lnSpc>
            <a:spcBef>
              <a:spcPts val="0"/>
            </a:spcBef>
            <a:spcAft>
              <a:spcPts val="0"/>
            </a:spcAft>
            <a:buClrTx/>
            <a:buSzTx/>
            <a:buFontTx/>
            <a:buNone/>
            <a:tabLst/>
          </a:pPr>
          <a:r>
            <a:rPr lang="en-US" sz="2400" kern="1200" dirty="0">
              <a:solidFill>
                <a:schemeClr val="tx2">
                  <a:lumMod val="75000"/>
                </a:schemeClr>
              </a:solidFill>
              <a:latin typeface="Book Antiqua" panose="02040602050305030304" pitchFamily="18" charset="0"/>
              <a:ea typeface="+mn-ea"/>
              <a:cs typeface="+mn-cs"/>
            </a:rPr>
            <a:t>Reopening of DPS</a:t>
          </a:r>
        </a:p>
      </dgm:t>
    </dgm:pt>
    <dgm:pt modelId="{AF7B4267-B097-4AD1-A80E-0ACA1B264283}" type="parTrans" cxnId="{01032C61-D92A-4B5E-B261-C0DF22700704}">
      <dgm:prSet/>
      <dgm:spPr/>
      <dgm:t>
        <a:bodyPr/>
        <a:lstStyle/>
        <a:p>
          <a:endParaRPr lang="en-US"/>
        </a:p>
      </dgm:t>
    </dgm:pt>
    <dgm:pt modelId="{AB61881C-FD82-479B-B951-772957E1C644}" type="sibTrans" cxnId="{01032C61-D92A-4B5E-B261-C0DF22700704}">
      <dgm:prSet custT="1"/>
      <dgm:spPr>
        <a:ln w="19050">
          <a:solidFill>
            <a:schemeClr val="accent1">
              <a:lumMod val="75000"/>
            </a:schemeClr>
          </a:solidFill>
        </a:ln>
      </dgm:spPr>
      <dgm:t>
        <a:bodyPr/>
        <a:lstStyle/>
        <a:p>
          <a:endParaRPr lang="en-US" sz="2400"/>
        </a:p>
      </dgm:t>
    </dgm:pt>
    <dgm:pt modelId="{081A62D1-E13C-4A9C-BD06-C211DBFF9CB8}">
      <dgm:prSet custT="1">
        <dgm:style>
          <a:lnRef idx="0">
            <a:scrgbClr r="0" g="0" b="0"/>
          </a:lnRef>
          <a:fillRef idx="0">
            <a:scrgbClr r="0" g="0" b="0"/>
          </a:fillRef>
          <a:effectRef idx="0">
            <a:scrgbClr r="0" g="0" b="0"/>
          </a:effectRef>
          <a:fontRef idx="minor">
            <a:schemeClr val="lt1"/>
          </a:fontRef>
        </dgm:style>
      </dgm:prSet>
      <dgm:spPr>
        <a:gradFill flip="none" rotWithShape="0">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lin ang="16200000" scaled="1"/>
          <a:tileRect/>
        </a:gradFill>
        <a:ln>
          <a:noFill/>
        </a:ln>
      </dgm:spPr>
      <dgm:t>
        <a:bodyPr wrap="square" rtlCol="0"/>
        <a:lstStyle/>
        <a:p>
          <a:pPr marL="0" marR="0" indent="0" algn="ctr" defTabSz="914400" rtl="0" eaLnBrk="1" fontAlgn="auto" latinLnBrk="0" hangingPunct="1">
            <a:lnSpc>
              <a:spcPct val="100000"/>
            </a:lnSpc>
            <a:spcBef>
              <a:spcPts val="0"/>
            </a:spcBef>
            <a:spcAft>
              <a:spcPts val="0"/>
            </a:spcAft>
            <a:buClrTx/>
            <a:buSzTx/>
            <a:buFontTx/>
            <a:buNone/>
            <a:tabLst/>
          </a:pPr>
          <a:r>
            <a:rPr lang="is-IS" sz="2400" kern="1200" dirty="0">
              <a:solidFill>
                <a:schemeClr val="accent2">
                  <a:lumMod val="50000"/>
                </a:schemeClr>
              </a:solidFill>
              <a:latin typeface="Book Antiqua" panose="02040602050305030304" pitchFamily="18" charset="0"/>
              <a:ea typeface="+mn-ea"/>
              <a:cs typeface="+mn-cs"/>
            </a:rPr>
            <a:t>Open </a:t>
          </a:r>
          <a:r>
            <a:rPr lang="is-IS" sz="2400" kern="1200" dirty="0" err="1">
              <a:solidFill>
                <a:schemeClr val="accent2">
                  <a:lumMod val="50000"/>
                </a:schemeClr>
              </a:solidFill>
              <a:latin typeface="Book Antiqua" panose="02040602050305030304" pitchFamily="18" charset="0"/>
              <a:ea typeface="+mn-ea"/>
              <a:cs typeface="+mn-cs"/>
            </a:rPr>
            <a:t>again</a:t>
          </a:r>
          <a:r>
            <a:rPr lang="is-IS" sz="2400" kern="1200" dirty="0">
              <a:solidFill>
                <a:schemeClr val="accent2">
                  <a:lumMod val="50000"/>
                </a:schemeClr>
              </a:solidFill>
              <a:latin typeface="Book Antiqua" panose="02040602050305030304" pitchFamily="18" charset="0"/>
              <a:ea typeface="+mn-ea"/>
              <a:cs typeface="+mn-cs"/>
            </a:rPr>
            <a:t> for </a:t>
          </a:r>
          <a:r>
            <a:rPr lang="is-IS" sz="2400" kern="1200" dirty="0" err="1">
              <a:solidFill>
                <a:schemeClr val="accent2">
                  <a:lumMod val="50000"/>
                </a:schemeClr>
              </a:solidFill>
              <a:latin typeface="Book Antiqua" panose="02040602050305030304" pitchFamily="18" charset="0"/>
              <a:ea typeface="+mn-ea"/>
              <a:cs typeface="+mn-cs"/>
            </a:rPr>
            <a:t>participation</a:t>
          </a:r>
          <a:r>
            <a:rPr lang="is-IS" sz="2400" kern="1200" dirty="0">
              <a:solidFill>
                <a:schemeClr val="accent2">
                  <a:lumMod val="50000"/>
                </a:schemeClr>
              </a:solidFill>
              <a:latin typeface="Book Antiqua" panose="02040602050305030304" pitchFamily="18" charset="0"/>
              <a:ea typeface="+mn-ea"/>
              <a:cs typeface="+mn-cs"/>
            </a:rPr>
            <a:t> </a:t>
          </a:r>
          <a:r>
            <a:rPr lang="is-IS" sz="2400" kern="1200" dirty="0" err="1">
              <a:solidFill>
                <a:schemeClr val="accent2">
                  <a:lumMod val="50000"/>
                </a:schemeClr>
              </a:solidFill>
              <a:latin typeface="Book Antiqua" panose="02040602050305030304" pitchFamily="18" charset="0"/>
              <a:ea typeface="+mn-ea"/>
              <a:cs typeface="+mn-cs"/>
            </a:rPr>
            <a:t>requests</a:t>
          </a:r>
          <a:r>
            <a:rPr lang="is-IS" sz="2400" kern="1200" dirty="0">
              <a:solidFill>
                <a:schemeClr val="accent2">
                  <a:lumMod val="50000"/>
                </a:schemeClr>
              </a:solidFill>
              <a:latin typeface="Book Antiqua" panose="02040602050305030304" pitchFamily="18" charset="0"/>
              <a:ea typeface="+mn-ea"/>
              <a:cs typeface="+mn-cs"/>
            </a:rPr>
            <a:t> </a:t>
          </a:r>
          <a:r>
            <a:rPr lang="is-IS" sz="2400" kern="1200" dirty="0" err="1">
              <a:solidFill>
                <a:schemeClr val="accent2">
                  <a:lumMod val="50000"/>
                </a:schemeClr>
              </a:solidFill>
              <a:latin typeface="Book Antiqua" panose="02040602050305030304" pitchFamily="18" charset="0"/>
              <a:ea typeface="+mn-ea"/>
              <a:cs typeface="+mn-cs"/>
            </a:rPr>
            <a:t>and</a:t>
          </a:r>
          <a:r>
            <a:rPr lang="is-IS" sz="2400" kern="1200" dirty="0">
              <a:solidFill>
                <a:schemeClr val="accent2">
                  <a:lumMod val="50000"/>
                </a:schemeClr>
              </a:solidFill>
              <a:latin typeface="Book Antiqua" panose="02040602050305030304" pitchFamily="18" charset="0"/>
              <a:ea typeface="+mn-ea"/>
              <a:cs typeface="+mn-cs"/>
            </a:rPr>
            <a:t> Q&amp;A</a:t>
          </a:r>
          <a:endParaRPr lang="en-US" sz="2400" kern="1200" dirty="0">
            <a:solidFill>
              <a:schemeClr val="tx2">
                <a:lumMod val="75000"/>
              </a:schemeClr>
            </a:solidFill>
            <a:highlight>
              <a:srgbClr val="FFFF00"/>
            </a:highlight>
            <a:latin typeface="Book Antiqua" panose="02040602050305030304" pitchFamily="18" charset="0"/>
            <a:ea typeface="+mn-ea"/>
            <a:cs typeface="+mn-cs"/>
          </a:endParaRPr>
        </a:p>
      </dgm:t>
    </dgm:pt>
    <dgm:pt modelId="{E7AAF895-94EF-4808-8438-4138441E0CA4}" type="parTrans" cxnId="{2D294EF1-238A-466A-B6BF-F9584DB6DAD4}">
      <dgm:prSet/>
      <dgm:spPr/>
      <dgm:t>
        <a:bodyPr/>
        <a:lstStyle/>
        <a:p>
          <a:endParaRPr lang="en-US"/>
        </a:p>
      </dgm:t>
    </dgm:pt>
    <dgm:pt modelId="{4AFDE128-C4A6-4DFF-8F89-AC3BC15D5B06}" type="sibTrans" cxnId="{2D294EF1-238A-466A-B6BF-F9584DB6DAD4}">
      <dgm:prSet/>
      <dgm:spPr/>
      <dgm:t>
        <a:bodyPr/>
        <a:lstStyle/>
        <a:p>
          <a:endParaRPr lang="en-US"/>
        </a:p>
      </dgm:t>
    </dgm:pt>
    <dgm:pt modelId="{77C0FEF5-348E-4DD9-B6EB-38D8BC2C4B50}" type="pres">
      <dgm:prSet presAssocID="{62752BBE-5777-4CAE-9AF2-F35AEB49C748}" presName="Name0" presStyleCnt="0">
        <dgm:presLayoutVars>
          <dgm:dir/>
          <dgm:resizeHandles val="exact"/>
        </dgm:presLayoutVars>
      </dgm:prSet>
      <dgm:spPr/>
    </dgm:pt>
    <dgm:pt modelId="{60E9A774-AB7F-41E9-960A-2A8C8D13D4D8}" type="pres">
      <dgm:prSet presAssocID="{979A073A-4AF8-4DAE-8BB8-691DCF26F1ED}" presName="node" presStyleLbl="node1" presStyleIdx="0" presStyleCnt="6" custLinFactNeighborX="-65525" custLinFactNeighborY="-53930">
        <dgm:presLayoutVars>
          <dgm:bulletEnabled val="1"/>
        </dgm:presLayoutVars>
      </dgm:prSet>
      <dgm:spPr>
        <a:xfrm>
          <a:off x="8061" y="5979"/>
          <a:ext cx="3034531" cy="1820718"/>
        </a:xfrm>
        <a:prstGeom prst="rect">
          <a:avLst/>
        </a:prstGeom>
      </dgm:spPr>
    </dgm:pt>
    <dgm:pt modelId="{BC8E90EF-8A46-4533-97AB-289B7E769992}" type="pres">
      <dgm:prSet presAssocID="{FB7F152C-6AE5-464F-8781-FF00C0BF5CD3}" presName="sibTrans" presStyleLbl="sibTrans1D1" presStyleIdx="0" presStyleCnt="5"/>
      <dgm:spPr/>
    </dgm:pt>
    <dgm:pt modelId="{E2B1E118-6834-475D-8281-E91F8B2BE07A}" type="pres">
      <dgm:prSet presAssocID="{FB7F152C-6AE5-464F-8781-FF00C0BF5CD3}" presName="connectorText" presStyleLbl="sibTrans1D1" presStyleIdx="0" presStyleCnt="5"/>
      <dgm:spPr/>
    </dgm:pt>
    <dgm:pt modelId="{E3FD2AA2-DDE5-481F-B4A8-84222F484498}" type="pres">
      <dgm:prSet presAssocID="{2D4EB8EA-BBAB-4BBC-9FED-FA678EFAD503}" presName="node" presStyleLbl="node1" presStyleIdx="1" presStyleCnt="6" custLinFactNeighborX="1302">
        <dgm:presLayoutVars>
          <dgm:bulletEnabled val="1"/>
        </dgm:presLayoutVars>
      </dgm:prSet>
      <dgm:spPr>
        <a:xfrm>
          <a:off x="3740534" y="5979"/>
          <a:ext cx="3034531" cy="1820718"/>
        </a:xfrm>
        <a:prstGeom prst="rect">
          <a:avLst/>
        </a:prstGeom>
      </dgm:spPr>
    </dgm:pt>
    <dgm:pt modelId="{D11F6E34-029E-4B3E-85DB-2E1E049587F9}" type="pres">
      <dgm:prSet presAssocID="{E0AD27F1-3D6B-457C-BA07-C3E4A1F90457}" presName="sibTrans" presStyleLbl="sibTrans1D1" presStyleIdx="1" presStyleCnt="5"/>
      <dgm:spPr/>
    </dgm:pt>
    <dgm:pt modelId="{9D6B91E6-1187-4C7A-8B67-A3D32E587F79}" type="pres">
      <dgm:prSet presAssocID="{E0AD27F1-3D6B-457C-BA07-C3E4A1F90457}" presName="connectorText" presStyleLbl="sibTrans1D1" presStyleIdx="1" presStyleCnt="5"/>
      <dgm:spPr/>
    </dgm:pt>
    <dgm:pt modelId="{3B854FAF-793B-4ED5-ACBC-45877EC22797}" type="pres">
      <dgm:prSet presAssocID="{AA9AE5A9-0063-497D-A4FC-F7DB5A66E632}" presName="node" presStyleLbl="node1" presStyleIdx="2" presStyleCnt="6">
        <dgm:presLayoutVars>
          <dgm:bulletEnabled val="1"/>
        </dgm:presLayoutVars>
      </dgm:prSet>
      <dgm:spPr>
        <a:xfrm>
          <a:off x="7470844" y="8098"/>
          <a:ext cx="3031567" cy="1818940"/>
        </a:xfrm>
        <a:prstGeom prst="rect">
          <a:avLst/>
        </a:prstGeom>
      </dgm:spPr>
    </dgm:pt>
    <dgm:pt modelId="{24655AC4-0DAF-4D2F-BABE-92BC4BA7F553}" type="pres">
      <dgm:prSet presAssocID="{60CA65F4-94C4-4DEF-ADF1-ACEF693C4132}" presName="sibTrans" presStyleLbl="sibTrans1D1" presStyleIdx="2" presStyleCnt="5"/>
      <dgm:spPr/>
    </dgm:pt>
    <dgm:pt modelId="{65E5C39A-8652-4133-B111-EB5589D84116}" type="pres">
      <dgm:prSet presAssocID="{60CA65F4-94C4-4DEF-ADF1-ACEF693C4132}" presName="connectorText" presStyleLbl="sibTrans1D1" presStyleIdx="2" presStyleCnt="5"/>
      <dgm:spPr/>
    </dgm:pt>
    <dgm:pt modelId="{D8F38C95-09A5-4C6C-8DDB-97F116A2A341}" type="pres">
      <dgm:prSet presAssocID="{EFEC8173-B135-466E-8F9C-726AB6CE1173}" presName="node" presStyleLbl="node1" presStyleIdx="3" presStyleCnt="6">
        <dgm:presLayoutVars>
          <dgm:bulletEnabled val="1"/>
        </dgm:presLayoutVars>
      </dgm:prSet>
      <dgm:spPr>
        <a:xfrm>
          <a:off x="13187" y="2524299"/>
          <a:ext cx="3031567" cy="1818940"/>
        </a:xfrm>
        <a:prstGeom prst="rect">
          <a:avLst/>
        </a:prstGeom>
      </dgm:spPr>
    </dgm:pt>
    <dgm:pt modelId="{F9E5B6B1-66E7-47F7-A342-7BB871BEFF80}" type="pres">
      <dgm:prSet presAssocID="{5F859015-D964-4764-97E7-D493251BC473}" presName="sibTrans" presStyleLbl="sibTrans1D1" presStyleIdx="3" presStyleCnt="5"/>
      <dgm:spPr/>
    </dgm:pt>
    <dgm:pt modelId="{FA9BD819-84B1-44B7-8FF7-5B5B93463C3E}" type="pres">
      <dgm:prSet presAssocID="{5F859015-D964-4764-97E7-D493251BC473}" presName="connectorText" presStyleLbl="sibTrans1D1" presStyleIdx="3" presStyleCnt="5"/>
      <dgm:spPr/>
    </dgm:pt>
    <dgm:pt modelId="{CD91C665-1AFF-42E4-B6EA-1FDA616A9BF9}" type="pres">
      <dgm:prSet presAssocID="{FEF6A214-418F-494D-9442-C4DFA8EE203D}" presName="node" presStyleLbl="node1" presStyleIdx="4" presStyleCnt="6">
        <dgm:presLayoutVars>
          <dgm:bulletEnabled val="1"/>
        </dgm:presLayoutVars>
      </dgm:prSet>
      <dgm:spPr>
        <a:xfrm>
          <a:off x="3742016" y="2524299"/>
          <a:ext cx="3031567" cy="1818940"/>
        </a:xfrm>
        <a:prstGeom prst="rect">
          <a:avLst/>
        </a:prstGeom>
      </dgm:spPr>
    </dgm:pt>
    <dgm:pt modelId="{738D7EC9-3622-4309-B024-F931FDC4BBDB}" type="pres">
      <dgm:prSet presAssocID="{AB61881C-FD82-479B-B951-772957E1C644}" presName="sibTrans" presStyleLbl="sibTrans1D1" presStyleIdx="4" presStyleCnt="5"/>
      <dgm:spPr/>
    </dgm:pt>
    <dgm:pt modelId="{C46BFB50-562F-429A-B2E0-6F9C2916A85E}" type="pres">
      <dgm:prSet presAssocID="{AB61881C-FD82-479B-B951-772957E1C644}" presName="connectorText" presStyleLbl="sibTrans1D1" presStyleIdx="4" presStyleCnt="5"/>
      <dgm:spPr/>
    </dgm:pt>
    <dgm:pt modelId="{DC6D30B2-51B8-4C55-A5FC-DF33F7E2D944}" type="pres">
      <dgm:prSet presAssocID="{081A62D1-E13C-4A9C-BD06-C211DBFF9CB8}" presName="node" presStyleLbl="node1" presStyleIdx="5" presStyleCnt="6">
        <dgm:presLayoutVars>
          <dgm:bulletEnabled val="1"/>
        </dgm:presLayoutVars>
      </dgm:prSet>
      <dgm:spPr>
        <a:xfrm>
          <a:off x="7470844" y="2524299"/>
          <a:ext cx="3031567" cy="1818940"/>
        </a:xfrm>
        <a:prstGeom prst="rect">
          <a:avLst/>
        </a:prstGeom>
      </dgm:spPr>
    </dgm:pt>
  </dgm:ptLst>
  <dgm:cxnLst>
    <dgm:cxn modelId="{56CB6403-DFB3-4869-A007-C20A9E2840F3}" srcId="{62752BBE-5777-4CAE-9AF2-F35AEB49C748}" destId="{EFEC8173-B135-466E-8F9C-726AB6CE1173}" srcOrd="3" destOrd="0" parTransId="{698D5B25-6323-4B0D-8B23-9C11DC6516BE}" sibTransId="{5F859015-D964-4764-97E7-D493251BC473}"/>
    <dgm:cxn modelId="{C737C305-1BFF-432E-817F-9A0703906AF5}" type="presOf" srcId="{081A62D1-E13C-4A9C-BD06-C211DBFF9CB8}" destId="{DC6D30B2-51B8-4C55-A5FC-DF33F7E2D944}" srcOrd="0" destOrd="0" presId="urn:microsoft.com/office/officeart/2016/7/layout/RepeatingBendingProcessNew"/>
    <dgm:cxn modelId="{12E40A12-B66F-4DB6-9407-67DB13D84CC1}" type="presOf" srcId="{FB7F152C-6AE5-464F-8781-FF00C0BF5CD3}" destId="{E2B1E118-6834-475D-8281-E91F8B2BE07A}" srcOrd="1" destOrd="0" presId="urn:microsoft.com/office/officeart/2016/7/layout/RepeatingBendingProcessNew"/>
    <dgm:cxn modelId="{89E82A14-567E-464F-A8DD-FAC4758E2331}" type="presOf" srcId="{979A073A-4AF8-4DAE-8BB8-691DCF26F1ED}" destId="{60E9A774-AB7F-41E9-960A-2A8C8D13D4D8}" srcOrd="0" destOrd="0" presId="urn:microsoft.com/office/officeart/2016/7/layout/RepeatingBendingProcessNew"/>
    <dgm:cxn modelId="{EFF49618-4211-4338-A931-7E5E5FEEFFEB}" srcId="{62752BBE-5777-4CAE-9AF2-F35AEB49C748}" destId="{979A073A-4AF8-4DAE-8BB8-691DCF26F1ED}" srcOrd="0" destOrd="0" parTransId="{0BCDA6CB-4303-498C-A544-15B0A801E06F}" sibTransId="{FB7F152C-6AE5-464F-8781-FF00C0BF5CD3}"/>
    <dgm:cxn modelId="{12B5683B-A547-4F9B-8E47-FE9D330BDC4B}" type="presOf" srcId="{AB61881C-FD82-479B-B951-772957E1C644}" destId="{738D7EC9-3622-4309-B024-F931FDC4BBDB}" srcOrd="0" destOrd="0" presId="urn:microsoft.com/office/officeart/2016/7/layout/RepeatingBendingProcessNew"/>
    <dgm:cxn modelId="{01032C61-D92A-4B5E-B261-C0DF22700704}" srcId="{62752BBE-5777-4CAE-9AF2-F35AEB49C748}" destId="{FEF6A214-418F-494D-9442-C4DFA8EE203D}" srcOrd="4" destOrd="0" parTransId="{AF7B4267-B097-4AD1-A80E-0ACA1B264283}" sibTransId="{AB61881C-FD82-479B-B951-772957E1C644}"/>
    <dgm:cxn modelId="{97E35867-64BA-45E8-BD7F-FC051BE65095}" type="presOf" srcId="{AA9AE5A9-0063-497D-A4FC-F7DB5A66E632}" destId="{3B854FAF-793B-4ED5-ACBC-45877EC22797}" srcOrd="0" destOrd="0" presId="urn:microsoft.com/office/officeart/2016/7/layout/RepeatingBendingProcessNew"/>
    <dgm:cxn modelId="{50D77F67-7220-4BDD-B611-2ED3866A823E}" type="presOf" srcId="{AB61881C-FD82-479B-B951-772957E1C644}" destId="{C46BFB50-562F-429A-B2E0-6F9C2916A85E}" srcOrd="1" destOrd="0" presId="urn:microsoft.com/office/officeart/2016/7/layout/RepeatingBendingProcessNew"/>
    <dgm:cxn modelId="{5BECA19C-661B-4DA5-A8F9-EE8470D5D061}" srcId="{62752BBE-5777-4CAE-9AF2-F35AEB49C748}" destId="{2D4EB8EA-BBAB-4BBC-9FED-FA678EFAD503}" srcOrd="1" destOrd="0" parTransId="{440889D7-AD48-4798-9FE6-40DE44E463CE}" sibTransId="{E0AD27F1-3D6B-457C-BA07-C3E4A1F90457}"/>
    <dgm:cxn modelId="{805437BE-05A9-488F-9BC3-F7FB9CE1BF58}" type="presOf" srcId="{60CA65F4-94C4-4DEF-ADF1-ACEF693C4132}" destId="{65E5C39A-8652-4133-B111-EB5589D84116}" srcOrd="1" destOrd="0" presId="urn:microsoft.com/office/officeart/2016/7/layout/RepeatingBendingProcessNew"/>
    <dgm:cxn modelId="{0EBB44C2-1B74-4CFE-9737-6DC0626E08B9}" type="presOf" srcId="{EFEC8173-B135-466E-8F9C-726AB6CE1173}" destId="{D8F38C95-09A5-4C6C-8DDB-97F116A2A341}" srcOrd="0" destOrd="0" presId="urn:microsoft.com/office/officeart/2016/7/layout/RepeatingBendingProcessNew"/>
    <dgm:cxn modelId="{B890E9C6-0533-4F55-9109-21401BBF12F0}" type="presOf" srcId="{5F859015-D964-4764-97E7-D493251BC473}" destId="{F9E5B6B1-66E7-47F7-A342-7BB871BEFF80}" srcOrd="0" destOrd="0" presId="urn:microsoft.com/office/officeart/2016/7/layout/RepeatingBendingProcessNew"/>
    <dgm:cxn modelId="{B32179CD-3D86-4B32-90A0-F25DE33A0EA5}" type="presOf" srcId="{E0AD27F1-3D6B-457C-BA07-C3E4A1F90457}" destId="{9D6B91E6-1187-4C7A-8B67-A3D32E587F79}" srcOrd="1" destOrd="0" presId="urn:microsoft.com/office/officeart/2016/7/layout/RepeatingBendingProcessNew"/>
    <dgm:cxn modelId="{C5271ED0-90BB-481A-BC46-EE58CF01E1E5}" type="presOf" srcId="{60CA65F4-94C4-4DEF-ADF1-ACEF693C4132}" destId="{24655AC4-0DAF-4D2F-BABE-92BC4BA7F553}" srcOrd="0" destOrd="0" presId="urn:microsoft.com/office/officeart/2016/7/layout/RepeatingBendingProcessNew"/>
    <dgm:cxn modelId="{DAE223D1-9923-4D5E-893C-7FB1ACA8C38B}" type="presOf" srcId="{FEF6A214-418F-494D-9442-C4DFA8EE203D}" destId="{CD91C665-1AFF-42E4-B6EA-1FDA616A9BF9}" srcOrd="0" destOrd="0" presId="urn:microsoft.com/office/officeart/2016/7/layout/RepeatingBendingProcessNew"/>
    <dgm:cxn modelId="{84A4BED9-4EF2-4F02-93BC-92EB60AAE104}" srcId="{62752BBE-5777-4CAE-9AF2-F35AEB49C748}" destId="{AA9AE5A9-0063-497D-A4FC-F7DB5A66E632}" srcOrd="2" destOrd="0" parTransId="{037FC269-ACD3-4E43-9AFD-D0427509D0EA}" sibTransId="{60CA65F4-94C4-4DEF-ADF1-ACEF693C4132}"/>
    <dgm:cxn modelId="{A37261DC-E8EF-4B4A-A864-8AF1B690E4A6}" type="presOf" srcId="{FB7F152C-6AE5-464F-8781-FF00C0BF5CD3}" destId="{BC8E90EF-8A46-4533-97AB-289B7E769992}" srcOrd="0" destOrd="0" presId="urn:microsoft.com/office/officeart/2016/7/layout/RepeatingBendingProcessNew"/>
    <dgm:cxn modelId="{038029EF-F848-4D2F-8A16-7BF3C493D9E4}" type="presOf" srcId="{5F859015-D964-4764-97E7-D493251BC473}" destId="{FA9BD819-84B1-44B7-8FF7-5B5B93463C3E}" srcOrd="1" destOrd="0" presId="urn:microsoft.com/office/officeart/2016/7/layout/RepeatingBendingProcessNew"/>
    <dgm:cxn modelId="{2D294EF1-238A-466A-B6BF-F9584DB6DAD4}" srcId="{62752BBE-5777-4CAE-9AF2-F35AEB49C748}" destId="{081A62D1-E13C-4A9C-BD06-C211DBFF9CB8}" srcOrd="5" destOrd="0" parTransId="{E7AAF895-94EF-4808-8438-4138441E0CA4}" sibTransId="{4AFDE128-C4A6-4DFF-8F89-AC3BC15D5B06}"/>
    <dgm:cxn modelId="{A4E03AF4-0EA1-4DD5-845F-2C01661A7041}" type="presOf" srcId="{E0AD27F1-3D6B-457C-BA07-C3E4A1F90457}" destId="{D11F6E34-029E-4B3E-85DB-2E1E049587F9}" srcOrd="0" destOrd="0" presId="urn:microsoft.com/office/officeart/2016/7/layout/RepeatingBendingProcessNew"/>
    <dgm:cxn modelId="{D43535FA-2BCA-4EE3-8803-9C91663E3992}" type="presOf" srcId="{2D4EB8EA-BBAB-4BBC-9FED-FA678EFAD503}" destId="{E3FD2AA2-DDE5-481F-B4A8-84222F484498}" srcOrd="0" destOrd="0" presId="urn:microsoft.com/office/officeart/2016/7/layout/RepeatingBendingProcessNew"/>
    <dgm:cxn modelId="{732782FB-4ABE-4D23-A311-089190B471A2}" type="presOf" srcId="{62752BBE-5777-4CAE-9AF2-F35AEB49C748}" destId="{77C0FEF5-348E-4DD9-B6EB-38D8BC2C4B50}" srcOrd="0" destOrd="0" presId="urn:microsoft.com/office/officeart/2016/7/layout/RepeatingBendingProcessNew"/>
    <dgm:cxn modelId="{64468414-6CC3-4443-8618-57DFE2A5AC54}" type="presParOf" srcId="{77C0FEF5-348E-4DD9-B6EB-38D8BC2C4B50}" destId="{60E9A774-AB7F-41E9-960A-2A8C8D13D4D8}" srcOrd="0" destOrd="0" presId="urn:microsoft.com/office/officeart/2016/7/layout/RepeatingBendingProcessNew"/>
    <dgm:cxn modelId="{B3B93E7B-734D-4B07-BBED-F5A9787BB0D2}" type="presParOf" srcId="{77C0FEF5-348E-4DD9-B6EB-38D8BC2C4B50}" destId="{BC8E90EF-8A46-4533-97AB-289B7E769992}" srcOrd="1" destOrd="0" presId="urn:microsoft.com/office/officeart/2016/7/layout/RepeatingBendingProcessNew"/>
    <dgm:cxn modelId="{BB939AF1-E964-46F7-AC30-D370A3FEDB01}" type="presParOf" srcId="{BC8E90EF-8A46-4533-97AB-289B7E769992}" destId="{E2B1E118-6834-475D-8281-E91F8B2BE07A}" srcOrd="0" destOrd="0" presId="urn:microsoft.com/office/officeart/2016/7/layout/RepeatingBendingProcessNew"/>
    <dgm:cxn modelId="{07A7FE9C-4ECF-445A-A49E-F41FCC88A34F}" type="presParOf" srcId="{77C0FEF5-348E-4DD9-B6EB-38D8BC2C4B50}" destId="{E3FD2AA2-DDE5-481F-B4A8-84222F484498}" srcOrd="2" destOrd="0" presId="urn:microsoft.com/office/officeart/2016/7/layout/RepeatingBendingProcessNew"/>
    <dgm:cxn modelId="{2477D951-3E8B-40A4-99BB-477405987EDF}" type="presParOf" srcId="{77C0FEF5-348E-4DD9-B6EB-38D8BC2C4B50}" destId="{D11F6E34-029E-4B3E-85DB-2E1E049587F9}" srcOrd="3" destOrd="0" presId="urn:microsoft.com/office/officeart/2016/7/layout/RepeatingBendingProcessNew"/>
    <dgm:cxn modelId="{17AEC670-1676-41D3-A45C-3325F702D79A}" type="presParOf" srcId="{D11F6E34-029E-4B3E-85DB-2E1E049587F9}" destId="{9D6B91E6-1187-4C7A-8B67-A3D32E587F79}" srcOrd="0" destOrd="0" presId="urn:microsoft.com/office/officeart/2016/7/layout/RepeatingBendingProcessNew"/>
    <dgm:cxn modelId="{4FC8E18E-DA0D-441B-8228-DA7258AED992}" type="presParOf" srcId="{77C0FEF5-348E-4DD9-B6EB-38D8BC2C4B50}" destId="{3B854FAF-793B-4ED5-ACBC-45877EC22797}" srcOrd="4" destOrd="0" presId="urn:microsoft.com/office/officeart/2016/7/layout/RepeatingBendingProcessNew"/>
    <dgm:cxn modelId="{E338576D-91D6-4C05-A6C9-F8763C6B1711}" type="presParOf" srcId="{77C0FEF5-348E-4DD9-B6EB-38D8BC2C4B50}" destId="{24655AC4-0DAF-4D2F-BABE-92BC4BA7F553}" srcOrd="5" destOrd="0" presId="urn:microsoft.com/office/officeart/2016/7/layout/RepeatingBendingProcessNew"/>
    <dgm:cxn modelId="{DDC2F887-65EF-4288-B39D-9699B460F284}" type="presParOf" srcId="{24655AC4-0DAF-4D2F-BABE-92BC4BA7F553}" destId="{65E5C39A-8652-4133-B111-EB5589D84116}" srcOrd="0" destOrd="0" presId="urn:microsoft.com/office/officeart/2016/7/layout/RepeatingBendingProcessNew"/>
    <dgm:cxn modelId="{A10E3DC1-DAE3-4784-AA3A-96732571E1B4}" type="presParOf" srcId="{77C0FEF5-348E-4DD9-B6EB-38D8BC2C4B50}" destId="{D8F38C95-09A5-4C6C-8DDB-97F116A2A341}" srcOrd="6" destOrd="0" presId="urn:microsoft.com/office/officeart/2016/7/layout/RepeatingBendingProcessNew"/>
    <dgm:cxn modelId="{3AA9FE7B-185B-47C1-A95F-514C8B074343}" type="presParOf" srcId="{77C0FEF5-348E-4DD9-B6EB-38D8BC2C4B50}" destId="{F9E5B6B1-66E7-47F7-A342-7BB871BEFF80}" srcOrd="7" destOrd="0" presId="urn:microsoft.com/office/officeart/2016/7/layout/RepeatingBendingProcessNew"/>
    <dgm:cxn modelId="{427FB54F-022A-43CA-8366-DB0F2BD0BB3D}" type="presParOf" srcId="{F9E5B6B1-66E7-47F7-A342-7BB871BEFF80}" destId="{FA9BD819-84B1-44B7-8FF7-5B5B93463C3E}" srcOrd="0" destOrd="0" presId="urn:microsoft.com/office/officeart/2016/7/layout/RepeatingBendingProcessNew"/>
    <dgm:cxn modelId="{0DACFB36-8793-4A79-8450-CFCE852C4B08}" type="presParOf" srcId="{77C0FEF5-348E-4DD9-B6EB-38D8BC2C4B50}" destId="{CD91C665-1AFF-42E4-B6EA-1FDA616A9BF9}" srcOrd="8" destOrd="0" presId="urn:microsoft.com/office/officeart/2016/7/layout/RepeatingBendingProcessNew"/>
    <dgm:cxn modelId="{A487EA91-8EAE-4B09-BB1A-5C78C477195C}" type="presParOf" srcId="{77C0FEF5-348E-4DD9-B6EB-38D8BC2C4B50}" destId="{738D7EC9-3622-4309-B024-F931FDC4BBDB}" srcOrd="9" destOrd="0" presId="urn:microsoft.com/office/officeart/2016/7/layout/RepeatingBendingProcessNew"/>
    <dgm:cxn modelId="{0AD3B794-C8BA-48D6-8830-3093321D59A1}" type="presParOf" srcId="{738D7EC9-3622-4309-B024-F931FDC4BBDB}" destId="{C46BFB50-562F-429A-B2E0-6F9C2916A85E}" srcOrd="0" destOrd="0" presId="urn:microsoft.com/office/officeart/2016/7/layout/RepeatingBendingProcessNew"/>
    <dgm:cxn modelId="{62347F3C-76D4-4BD3-B716-EB51BDD433F2}" type="presParOf" srcId="{77C0FEF5-348E-4DD9-B6EB-38D8BC2C4B50}" destId="{DC6D30B2-51B8-4C55-A5FC-DF33F7E2D944}"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49A528-70F2-4FA9-AB06-8A9621573155}"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is-IS"/>
        </a:p>
      </dgm:t>
    </dgm:pt>
    <dgm:pt modelId="{FB7DD7E5-9B7A-48B6-A1D9-630EA5F4B072}">
      <dgm:prSet phldrT="[Text]" custT="1">
        <dgm:style>
          <a:lnRef idx="0">
            <a:scrgbClr r="0" g="0" b="0"/>
          </a:lnRef>
          <a:fillRef idx="0">
            <a:scrgbClr r="0" g="0" b="0"/>
          </a:fillRef>
          <a:effectRef idx="0">
            <a:scrgbClr r="0" g="0" b="0"/>
          </a:effectRef>
          <a:fontRef idx="minor">
            <a:schemeClr val="lt1"/>
          </a:fontRef>
        </dgm:style>
      </dgm:prSet>
      <dgm:spPr>
        <a:solidFill>
          <a:srgbClr val="CED7D8"/>
        </a:solidFill>
        <a:ln>
          <a:noFill/>
        </a:ln>
      </dgm:spPr>
      <dgm:t>
        <a:bodyPr wrap="square" rtlCol="0"/>
        <a:lstStyle/>
        <a:p>
          <a:pPr marL="0" marR="0" lvl="0" indent="0" algn="ctr" defTabSz="914400" rtl="0" eaLnBrk="1" fontAlgn="auto" latinLnBrk="0" hangingPunct="1">
            <a:lnSpc>
              <a:spcPct val="100000"/>
            </a:lnSpc>
            <a:spcBef>
              <a:spcPts val="0"/>
            </a:spcBef>
            <a:spcAft>
              <a:spcPts val="0"/>
            </a:spcAft>
            <a:buClrTx/>
            <a:buSzTx/>
            <a:buFontTx/>
            <a:buNone/>
            <a:tabLst/>
          </a:pPr>
          <a:r>
            <a:rPr lang="en-US" sz="1800" kern="1200" dirty="0">
              <a:solidFill>
                <a:schemeClr val="tx2">
                  <a:lumMod val="75000"/>
                </a:schemeClr>
              </a:solidFill>
              <a:latin typeface="Book Antiqua" panose="02040602050305030304" pitchFamily="18" charset="0"/>
              <a:ea typeface="+mn-ea"/>
              <a:cs typeface="+mn-cs"/>
            </a:rPr>
            <a:t>Always open</a:t>
          </a:r>
        </a:p>
        <a:p>
          <a:pPr marL="0" marR="0" lvl="0" indent="0" algn="ctr" defTabSz="914400" rtl="0" eaLnBrk="1" fontAlgn="auto" latinLnBrk="0" hangingPunct="1">
            <a:lnSpc>
              <a:spcPct val="100000"/>
            </a:lnSpc>
            <a:spcBef>
              <a:spcPts val="0"/>
            </a:spcBef>
            <a:spcAft>
              <a:spcPts val="0"/>
            </a:spcAft>
            <a:buClrTx/>
            <a:buSzTx/>
            <a:buFontTx/>
            <a:buNone/>
            <a:tabLst/>
          </a:pPr>
          <a:r>
            <a:rPr lang="en-US" sz="1800" kern="1200" dirty="0">
              <a:solidFill>
                <a:schemeClr val="tx2">
                  <a:lumMod val="75000"/>
                </a:schemeClr>
              </a:solidFill>
              <a:latin typeface="Book Antiqua" panose="02040602050305030304" pitchFamily="18" charset="0"/>
              <a:ea typeface="+mn-ea"/>
              <a:cs typeface="+mn-cs"/>
            </a:rPr>
            <a:t>10 years </a:t>
          </a:r>
          <a:endParaRPr lang="is-IS" sz="1800" kern="1200" dirty="0">
            <a:solidFill>
              <a:schemeClr val="tx2">
                <a:lumMod val="75000"/>
              </a:schemeClr>
            </a:solidFill>
            <a:latin typeface="Book Antiqua" panose="02040602050305030304" pitchFamily="18" charset="0"/>
            <a:ea typeface="+mn-ea"/>
            <a:cs typeface="+mn-cs"/>
          </a:endParaRPr>
        </a:p>
      </dgm:t>
    </dgm:pt>
    <dgm:pt modelId="{36785065-65C3-4DC7-8F88-197D53B2FB2C}" type="parTrans" cxnId="{212CDF19-888A-4797-9262-8A1087149DE4}">
      <dgm:prSet/>
      <dgm:spPr/>
      <dgm:t>
        <a:bodyPr/>
        <a:lstStyle/>
        <a:p>
          <a:endParaRPr lang="is-IS"/>
        </a:p>
      </dgm:t>
    </dgm:pt>
    <dgm:pt modelId="{4460948D-54F1-4391-AE41-7E910658F34F}" type="sibTrans" cxnId="{212CDF19-888A-4797-9262-8A1087149DE4}">
      <dgm:prSet/>
      <dgm:spPr/>
      <dgm:t>
        <a:bodyPr/>
        <a:lstStyle/>
        <a:p>
          <a:endParaRPr lang="is-IS"/>
        </a:p>
      </dgm:t>
    </dgm:pt>
    <dgm:pt modelId="{3372A5DA-7A29-44FA-B752-76E7894D3666}">
      <dgm:prSet phldrT="[Text]" custT="1"/>
      <dgm:spPr>
        <a:solidFill>
          <a:srgbClr val="CED7D8"/>
        </a:solidFill>
      </dgm:spPr>
      <dgm:t>
        <a:bodyPr/>
        <a:lstStyle/>
        <a:p>
          <a:pPr>
            <a:buClrTx/>
            <a:buSzTx/>
            <a:buFontTx/>
            <a:buNone/>
          </a:pPr>
          <a:r>
            <a:rPr lang="en-GB" sz="1800" noProof="0" dirty="0">
              <a:solidFill>
                <a:schemeClr val="tx2">
                  <a:lumMod val="75000"/>
                </a:schemeClr>
              </a:solidFill>
              <a:latin typeface="Book Antiqua" panose="02040602050305030304" pitchFamily="18" charset="0"/>
              <a:ea typeface="+mn-ea"/>
              <a:cs typeface="+mn-cs"/>
            </a:rPr>
            <a:t>Result of the evaluation of requests of DPS</a:t>
          </a:r>
          <a:endParaRPr lang="en-GB" sz="1800" noProof="0" dirty="0"/>
        </a:p>
      </dgm:t>
    </dgm:pt>
    <dgm:pt modelId="{ED2E01EA-22BF-4CA9-BB70-CF7C22317E2B}" type="parTrans" cxnId="{5BBC3B32-4EEC-461A-84E4-ABB3FA4DE5A1}">
      <dgm:prSet/>
      <dgm:spPr/>
      <dgm:t>
        <a:bodyPr/>
        <a:lstStyle/>
        <a:p>
          <a:endParaRPr lang="is-IS"/>
        </a:p>
      </dgm:t>
    </dgm:pt>
    <dgm:pt modelId="{6DBCF901-26D1-4677-8154-08B1BD9B0001}" type="sibTrans" cxnId="{5BBC3B32-4EEC-461A-84E4-ABB3FA4DE5A1}">
      <dgm:prSet/>
      <dgm:spPr/>
      <dgm:t>
        <a:bodyPr/>
        <a:lstStyle/>
        <a:p>
          <a:endParaRPr lang="is-IS"/>
        </a:p>
      </dgm:t>
    </dgm:pt>
    <dgm:pt modelId="{1D373CE2-78AE-4004-A43D-4D504E8D1DE9}">
      <dgm:prSet phldrT="[Text]" custT="1"/>
      <dgm:spPr>
        <a:solidFill>
          <a:srgbClr val="CED7D8"/>
        </a:solidFill>
        <a:ln w="25400" cap="flat" cmpd="sng" algn="ctr">
          <a:solidFill>
            <a:prstClr val="white">
              <a:hueOff val="0"/>
              <a:satOff val="0"/>
              <a:lumOff val="0"/>
              <a:alphaOff val="0"/>
            </a:prstClr>
          </a:solidFill>
          <a:prstDash val="solid"/>
        </a:ln>
        <a:effectLst/>
      </dgm:spPr>
      <dgm:t>
        <a:bodyPr spcFirstLastPara="0" vert="horz" wrap="square" lIns="49530" tIns="49530" rIns="49530" bIns="49530" numCol="1" spcCol="1270" anchor="ctr" anchorCtr="0"/>
        <a:lstStyle/>
        <a:p>
          <a:pPr>
            <a:buClrTx/>
            <a:buSzTx/>
            <a:buFontTx/>
            <a:buNone/>
          </a:pPr>
          <a:r>
            <a:rPr lang="en-GB" sz="1800" dirty="0">
              <a:solidFill>
                <a:schemeClr val="tx2">
                  <a:lumMod val="75000"/>
                </a:schemeClr>
              </a:solidFill>
              <a:latin typeface="Book Antiqua" panose="02040602050305030304" pitchFamily="18" charset="0"/>
              <a:ea typeface="+mn-ea"/>
              <a:cs typeface="+mn-cs"/>
            </a:rPr>
            <a:t>Lists updated and displayed to the buyer</a:t>
          </a:r>
          <a:endParaRPr lang="is-IS" sz="1800" dirty="0"/>
        </a:p>
      </dgm:t>
    </dgm:pt>
    <dgm:pt modelId="{35FA7548-FA87-4C32-95B0-CD4980FBDFC0}" type="parTrans" cxnId="{01B3F331-602B-4650-93F3-C1852BC51B14}">
      <dgm:prSet/>
      <dgm:spPr/>
      <dgm:t>
        <a:bodyPr/>
        <a:lstStyle/>
        <a:p>
          <a:endParaRPr lang="is-IS"/>
        </a:p>
      </dgm:t>
    </dgm:pt>
    <dgm:pt modelId="{1D9C54BA-F094-48E3-9F2B-4A8273EADE3F}" type="sibTrans" cxnId="{01B3F331-602B-4650-93F3-C1852BC51B14}">
      <dgm:prSet/>
      <dgm:spPr/>
      <dgm:t>
        <a:bodyPr/>
        <a:lstStyle/>
        <a:p>
          <a:endParaRPr lang="is-IS"/>
        </a:p>
      </dgm:t>
    </dgm:pt>
    <dgm:pt modelId="{F352B5AE-6DCC-430B-A48E-8820062E5A8E}">
      <dgm:prSet phldrT="[Text]" custT="1"/>
      <dgm:spPr>
        <a:solidFill>
          <a:srgbClr val="CED7D8"/>
        </a:solidFill>
      </dgm:spPr>
      <dgm:t>
        <a:bodyPr/>
        <a:lstStyle/>
        <a:p>
          <a:pPr>
            <a:buClrTx/>
            <a:buSzTx/>
            <a:buFontTx/>
            <a:buNone/>
          </a:pPr>
          <a:r>
            <a:rPr lang="en-GB" sz="1800" noProof="0" dirty="0">
              <a:solidFill>
                <a:schemeClr val="tx2">
                  <a:lumMod val="75000"/>
                </a:schemeClr>
              </a:solidFill>
              <a:latin typeface="Book Antiqua" panose="02040602050305030304" pitchFamily="18" charset="0"/>
              <a:ea typeface="+mn-ea"/>
              <a:cs typeface="+mn-cs"/>
            </a:rPr>
            <a:t>Open for participation and Q&amp;A</a:t>
          </a:r>
          <a:endParaRPr lang="en-GB" sz="1800" noProof="0" dirty="0"/>
        </a:p>
      </dgm:t>
    </dgm:pt>
    <dgm:pt modelId="{AF461842-7768-4D52-B44E-A9B32C1B81B7}" type="parTrans" cxnId="{144498D3-524F-4576-AC08-DEDF46F6F9F0}">
      <dgm:prSet/>
      <dgm:spPr/>
      <dgm:t>
        <a:bodyPr/>
        <a:lstStyle/>
        <a:p>
          <a:endParaRPr lang="is-IS"/>
        </a:p>
      </dgm:t>
    </dgm:pt>
    <dgm:pt modelId="{BA6C3F5A-4BC5-4BF8-A729-40668D4901E0}" type="sibTrans" cxnId="{144498D3-524F-4576-AC08-DEDF46F6F9F0}">
      <dgm:prSet/>
      <dgm:spPr/>
      <dgm:t>
        <a:bodyPr/>
        <a:lstStyle/>
        <a:p>
          <a:endParaRPr lang="is-IS"/>
        </a:p>
      </dgm:t>
    </dgm:pt>
    <dgm:pt modelId="{1E60EF19-F84E-4FD2-83B6-66681DFB848F}">
      <dgm:prSet phldrT="[Text]" custT="1">
        <dgm:style>
          <a:lnRef idx="0">
            <a:scrgbClr r="0" g="0" b="0"/>
          </a:lnRef>
          <a:fillRef idx="0">
            <a:scrgbClr r="0" g="0" b="0"/>
          </a:fillRef>
          <a:effectRef idx="0">
            <a:scrgbClr r="0" g="0" b="0"/>
          </a:effectRef>
          <a:fontRef idx="minor">
            <a:schemeClr val="lt1"/>
          </a:fontRef>
        </dgm:style>
      </dgm:prSet>
      <dgm:spPr>
        <a:solidFill>
          <a:srgbClr val="CED7D8"/>
        </a:solidFill>
        <a:ln>
          <a:noFill/>
        </a:ln>
      </dgm:spPr>
      <dgm:t>
        <a:bodyPr spcFirstLastPara="0" vert="horz" wrap="square" lIns="68580" tIns="68580" rIns="68580" bIns="68580" numCol="1" spcCol="1270" rtlCol="0" anchor="ctr" anchorCtr="0"/>
        <a:lstStyle/>
        <a:p>
          <a:pPr marL="0" marR="0" lvl="0" indent="0" algn="ctr" defTabSz="914400" rtl="0" eaLnBrk="1" fontAlgn="auto" latinLnBrk="0" hangingPunct="1">
            <a:lnSpc>
              <a:spcPct val="100000"/>
            </a:lnSpc>
            <a:spcBef>
              <a:spcPct val="0"/>
            </a:spcBef>
            <a:spcAft>
              <a:spcPts val="0"/>
            </a:spcAft>
            <a:buClrTx/>
            <a:buSzTx/>
            <a:buFontTx/>
            <a:buNone/>
            <a:tabLst/>
          </a:pPr>
          <a:r>
            <a:rPr lang="is-IS" sz="1800" kern="1200" dirty="0">
              <a:solidFill>
                <a:srgbClr val="1F497D">
                  <a:lumMod val="75000"/>
                </a:srgbClr>
              </a:solidFill>
              <a:latin typeface="Book Antiqua" panose="02040602050305030304" pitchFamily="18" charset="0"/>
              <a:ea typeface="+mn-ea"/>
              <a:cs typeface="+mn-cs"/>
            </a:rPr>
            <a:t>Evaluation </a:t>
          </a:r>
          <a:r>
            <a:rPr lang="en-GB" sz="1800" kern="1200" noProof="0" dirty="0">
              <a:solidFill>
                <a:srgbClr val="1F497D">
                  <a:lumMod val="75000"/>
                </a:srgbClr>
              </a:solidFill>
              <a:latin typeface="Book Antiqua" panose="02040602050305030304" pitchFamily="18" charset="0"/>
              <a:ea typeface="+mn-ea"/>
              <a:cs typeface="+mn-cs"/>
            </a:rPr>
            <a:t>Process -10 days</a:t>
          </a:r>
        </a:p>
      </dgm:t>
    </dgm:pt>
    <dgm:pt modelId="{EC001E12-1705-4252-AB33-9B27236DFD9B}" type="parTrans" cxnId="{C253F54D-A91A-4F53-9CDD-449BDBBE1053}">
      <dgm:prSet/>
      <dgm:spPr/>
      <dgm:t>
        <a:bodyPr/>
        <a:lstStyle/>
        <a:p>
          <a:endParaRPr lang="is-IS"/>
        </a:p>
      </dgm:t>
    </dgm:pt>
    <dgm:pt modelId="{AF39B9A4-DCF0-4990-9180-F3F466BBE8F4}" type="sibTrans" cxnId="{C253F54D-A91A-4F53-9CDD-449BDBBE1053}">
      <dgm:prSet/>
      <dgm:spPr>
        <a:ln>
          <a:solidFill>
            <a:schemeClr val="accent1">
              <a:hueOff val="0"/>
              <a:satOff val="0"/>
              <a:lumOff val="0"/>
            </a:schemeClr>
          </a:solidFill>
        </a:ln>
      </dgm:spPr>
      <dgm:t>
        <a:bodyPr/>
        <a:lstStyle/>
        <a:p>
          <a:endParaRPr lang="is-IS"/>
        </a:p>
      </dgm:t>
    </dgm:pt>
    <dgm:pt modelId="{D0C72FA8-677A-4336-9301-F92EB6392104}" type="pres">
      <dgm:prSet presAssocID="{8F49A528-70F2-4FA9-AB06-8A9621573155}" presName="cycle" presStyleCnt="0">
        <dgm:presLayoutVars>
          <dgm:dir/>
          <dgm:resizeHandles val="exact"/>
        </dgm:presLayoutVars>
      </dgm:prSet>
      <dgm:spPr/>
    </dgm:pt>
    <dgm:pt modelId="{CA206B06-AD30-43FA-87A2-3A38DE5511BD}" type="pres">
      <dgm:prSet presAssocID="{FB7DD7E5-9B7A-48B6-A1D9-630EA5F4B072}" presName="node" presStyleLbl="node1" presStyleIdx="0" presStyleCnt="5" custScaleX="114620" custRadScaleRad="96199" custRadScaleInc="0">
        <dgm:presLayoutVars>
          <dgm:bulletEnabled val="1"/>
        </dgm:presLayoutVars>
      </dgm:prSet>
      <dgm:spPr>
        <a:xfrm>
          <a:off x="3328507" y="1484"/>
          <a:ext cx="1400648" cy="910421"/>
        </a:xfrm>
        <a:prstGeom prst="roundRect">
          <a:avLst/>
        </a:prstGeom>
      </dgm:spPr>
    </dgm:pt>
    <dgm:pt modelId="{F3D88DFA-3A7E-41AF-87B3-B5ED63BF0D55}" type="pres">
      <dgm:prSet presAssocID="{FB7DD7E5-9B7A-48B6-A1D9-630EA5F4B072}" presName="spNode" presStyleCnt="0"/>
      <dgm:spPr/>
    </dgm:pt>
    <dgm:pt modelId="{409DAAA0-AA64-47C2-96CA-211A8A16BBD5}" type="pres">
      <dgm:prSet presAssocID="{4460948D-54F1-4391-AE41-7E910658F34F}" presName="sibTrans" presStyleLbl="sibTrans1D1" presStyleIdx="0" presStyleCnt="5"/>
      <dgm:spPr/>
    </dgm:pt>
    <dgm:pt modelId="{D08204CF-A0B9-48EA-AAFC-A7129F3F7C52}" type="pres">
      <dgm:prSet presAssocID="{1E60EF19-F84E-4FD2-83B6-66681DFB848F}" presName="node" presStyleLbl="node1" presStyleIdx="1" presStyleCnt="5" custScaleX="110638">
        <dgm:presLayoutVars>
          <dgm:bulletEnabled val="1"/>
        </dgm:presLayoutVars>
      </dgm:prSet>
      <dgm:spPr>
        <a:xfrm>
          <a:off x="5185189" y="1073440"/>
          <a:ext cx="1400648" cy="910421"/>
        </a:xfrm>
        <a:prstGeom prst="roundRect">
          <a:avLst/>
        </a:prstGeom>
      </dgm:spPr>
    </dgm:pt>
    <dgm:pt modelId="{A242C4EB-59A0-469C-9882-A1D7B4B7266D}" type="pres">
      <dgm:prSet presAssocID="{1E60EF19-F84E-4FD2-83B6-66681DFB848F}" presName="spNode" presStyleCnt="0"/>
      <dgm:spPr/>
    </dgm:pt>
    <dgm:pt modelId="{80C8ADAC-C027-448D-8948-25EFCA2654AA}" type="pres">
      <dgm:prSet presAssocID="{AF39B9A4-DCF0-4990-9180-F3F466BBE8F4}" presName="sibTrans" presStyleLbl="sibTrans1D1" presStyleIdx="1" presStyleCnt="5"/>
      <dgm:spPr/>
    </dgm:pt>
    <dgm:pt modelId="{7B78747E-AF27-4455-BC8F-1226BE20A337}" type="pres">
      <dgm:prSet presAssocID="{3372A5DA-7A29-44FA-B752-76E7894D3666}" presName="node" presStyleLbl="node1" presStyleIdx="2" presStyleCnt="5" custScaleX="124735" custScaleY="125920" custRadScaleRad="92190" custRadScaleInc="-52755">
        <dgm:presLayoutVars>
          <dgm:bulletEnabled val="1"/>
        </dgm:presLayoutVars>
      </dgm:prSet>
      <dgm:spPr/>
    </dgm:pt>
    <dgm:pt modelId="{7827DCDE-5079-4CC3-B8ED-ED3DEF799C46}" type="pres">
      <dgm:prSet presAssocID="{3372A5DA-7A29-44FA-B752-76E7894D3666}" presName="spNode" presStyleCnt="0"/>
      <dgm:spPr/>
    </dgm:pt>
    <dgm:pt modelId="{96E2FAAA-502E-45F7-B3B8-7113635580DE}" type="pres">
      <dgm:prSet presAssocID="{6DBCF901-26D1-4677-8154-08B1BD9B0001}" presName="sibTrans" presStyleLbl="sibTrans1D1" presStyleIdx="2" presStyleCnt="5"/>
      <dgm:spPr/>
    </dgm:pt>
    <dgm:pt modelId="{333FBD7A-44EF-4DA3-8C15-C3DD2637D1C3}" type="pres">
      <dgm:prSet presAssocID="{1D373CE2-78AE-4004-A43D-4D504E8D1DE9}" presName="node" presStyleLbl="node1" presStyleIdx="3" presStyleCnt="5" custScaleX="132640" custScaleY="117749" custRadScaleRad="94335" custRadScaleInc="61781">
        <dgm:presLayoutVars>
          <dgm:bulletEnabled val="1"/>
        </dgm:presLayoutVars>
      </dgm:prSet>
      <dgm:spPr>
        <a:xfrm>
          <a:off x="1355686" y="3175314"/>
          <a:ext cx="1702362" cy="994498"/>
        </a:xfrm>
        <a:prstGeom prst="roundRect">
          <a:avLst/>
        </a:prstGeom>
      </dgm:spPr>
    </dgm:pt>
    <dgm:pt modelId="{99885722-00B3-4A93-8923-1AFB9FA1FB03}" type="pres">
      <dgm:prSet presAssocID="{1D373CE2-78AE-4004-A43D-4D504E8D1DE9}" presName="spNode" presStyleCnt="0"/>
      <dgm:spPr/>
    </dgm:pt>
    <dgm:pt modelId="{5F2F14A7-768B-4DCF-B726-9A99E54803D2}" type="pres">
      <dgm:prSet presAssocID="{1D9C54BA-F094-48E3-9F2B-4A8273EADE3F}" presName="sibTrans" presStyleLbl="sibTrans1D1" presStyleIdx="3" presStyleCnt="5"/>
      <dgm:spPr/>
    </dgm:pt>
    <dgm:pt modelId="{4E80C3F3-B9A6-47B9-A8CD-CB50C221C8FF}" type="pres">
      <dgm:prSet presAssocID="{F352B5AE-6DCC-430B-A48E-8820062E5A8E}" presName="node" presStyleLbl="node1" presStyleIdx="4" presStyleCnt="5" custScaleX="123182" custScaleY="173129" custRadScaleRad="99756" custRadScaleInc="-1219">
        <dgm:presLayoutVars>
          <dgm:bulletEnabled val="1"/>
        </dgm:presLayoutVars>
      </dgm:prSet>
      <dgm:spPr/>
    </dgm:pt>
    <dgm:pt modelId="{2BBC2DB0-A5B3-4E32-BB36-581D59D3615D}" type="pres">
      <dgm:prSet presAssocID="{F352B5AE-6DCC-430B-A48E-8820062E5A8E}" presName="spNode" presStyleCnt="0"/>
      <dgm:spPr/>
    </dgm:pt>
    <dgm:pt modelId="{D75E1860-C6BC-4D4B-AED5-0FB9317C6407}" type="pres">
      <dgm:prSet presAssocID="{BA6C3F5A-4BC5-4BF8-A729-40668D4901E0}" presName="sibTrans" presStyleLbl="sibTrans1D1" presStyleIdx="4" presStyleCnt="5"/>
      <dgm:spPr/>
    </dgm:pt>
  </dgm:ptLst>
  <dgm:cxnLst>
    <dgm:cxn modelId="{6200FF14-3B56-4A2D-8019-9992A39228C3}" type="presOf" srcId="{1E60EF19-F84E-4FD2-83B6-66681DFB848F}" destId="{D08204CF-A0B9-48EA-AAFC-A7129F3F7C52}" srcOrd="0" destOrd="0" presId="urn:microsoft.com/office/officeart/2005/8/layout/cycle5"/>
    <dgm:cxn modelId="{212CDF19-888A-4797-9262-8A1087149DE4}" srcId="{8F49A528-70F2-4FA9-AB06-8A9621573155}" destId="{FB7DD7E5-9B7A-48B6-A1D9-630EA5F4B072}" srcOrd="0" destOrd="0" parTransId="{36785065-65C3-4DC7-8F88-197D53B2FB2C}" sibTransId="{4460948D-54F1-4391-AE41-7E910658F34F}"/>
    <dgm:cxn modelId="{01B3F331-602B-4650-93F3-C1852BC51B14}" srcId="{8F49A528-70F2-4FA9-AB06-8A9621573155}" destId="{1D373CE2-78AE-4004-A43D-4D504E8D1DE9}" srcOrd="3" destOrd="0" parTransId="{35FA7548-FA87-4C32-95B0-CD4980FBDFC0}" sibTransId="{1D9C54BA-F094-48E3-9F2B-4A8273EADE3F}"/>
    <dgm:cxn modelId="{5BBC3B32-4EEC-461A-84E4-ABB3FA4DE5A1}" srcId="{8F49A528-70F2-4FA9-AB06-8A9621573155}" destId="{3372A5DA-7A29-44FA-B752-76E7894D3666}" srcOrd="2" destOrd="0" parTransId="{ED2E01EA-22BF-4CA9-BB70-CF7C22317E2B}" sibTransId="{6DBCF901-26D1-4677-8154-08B1BD9B0001}"/>
    <dgm:cxn modelId="{C253F54D-A91A-4F53-9CDD-449BDBBE1053}" srcId="{8F49A528-70F2-4FA9-AB06-8A9621573155}" destId="{1E60EF19-F84E-4FD2-83B6-66681DFB848F}" srcOrd="1" destOrd="0" parTransId="{EC001E12-1705-4252-AB33-9B27236DFD9B}" sibTransId="{AF39B9A4-DCF0-4990-9180-F3F466BBE8F4}"/>
    <dgm:cxn modelId="{F0097273-967C-490D-A232-98AAEB4D6C82}" type="presOf" srcId="{3372A5DA-7A29-44FA-B752-76E7894D3666}" destId="{7B78747E-AF27-4455-BC8F-1226BE20A337}" srcOrd="0" destOrd="0" presId="urn:microsoft.com/office/officeart/2005/8/layout/cycle5"/>
    <dgm:cxn modelId="{7441437B-E93D-40A7-BD36-7084301121E3}" type="presOf" srcId="{BA6C3F5A-4BC5-4BF8-A729-40668D4901E0}" destId="{D75E1860-C6BC-4D4B-AED5-0FB9317C6407}" srcOrd="0" destOrd="0" presId="urn:microsoft.com/office/officeart/2005/8/layout/cycle5"/>
    <dgm:cxn modelId="{24E1AF85-2893-4787-9C7C-5B149BF6DD63}" type="presOf" srcId="{1D373CE2-78AE-4004-A43D-4D504E8D1DE9}" destId="{333FBD7A-44EF-4DA3-8C15-C3DD2637D1C3}" srcOrd="0" destOrd="0" presId="urn:microsoft.com/office/officeart/2005/8/layout/cycle5"/>
    <dgm:cxn modelId="{8CEE2E8E-F474-4E50-B085-6EBE66AA191C}" type="presOf" srcId="{FB7DD7E5-9B7A-48B6-A1D9-630EA5F4B072}" destId="{CA206B06-AD30-43FA-87A2-3A38DE5511BD}" srcOrd="0" destOrd="0" presId="urn:microsoft.com/office/officeart/2005/8/layout/cycle5"/>
    <dgm:cxn modelId="{93E2A292-8614-4069-8745-BF5FFCFFF9CE}" type="presOf" srcId="{6DBCF901-26D1-4677-8154-08B1BD9B0001}" destId="{96E2FAAA-502E-45F7-B3B8-7113635580DE}" srcOrd="0" destOrd="0" presId="urn:microsoft.com/office/officeart/2005/8/layout/cycle5"/>
    <dgm:cxn modelId="{BF31C6B5-231D-427F-8443-26BCE1436582}" type="presOf" srcId="{AF39B9A4-DCF0-4990-9180-F3F466BBE8F4}" destId="{80C8ADAC-C027-448D-8948-25EFCA2654AA}" srcOrd="0" destOrd="0" presId="urn:microsoft.com/office/officeart/2005/8/layout/cycle5"/>
    <dgm:cxn modelId="{847DE8B5-9F0B-4490-A073-E4F3D06DEF24}" type="presOf" srcId="{8F49A528-70F2-4FA9-AB06-8A9621573155}" destId="{D0C72FA8-677A-4336-9301-F92EB6392104}" srcOrd="0" destOrd="0" presId="urn:microsoft.com/office/officeart/2005/8/layout/cycle5"/>
    <dgm:cxn modelId="{B467CDBE-EFE0-48C0-B0AA-A744037F7971}" type="presOf" srcId="{1D9C54BA-F094-48E3-9F2B-4A8273EADE3F}" destId="{5F2F14A7-768B-4DCF-B726-9A99E54803D2}" srcOrd="0" destOrd="0" presId="urn:microsoft.com/office/officeart/2005/8/layout/cycle5"/>
    <dgm:cxn modelId="{144498D3-524F-4576-AC08-DEDF46F6F9F0}" srcId="{8F49A528-70F2-4FA9-AB06-8A9621573155}" destId="{F352B5AE-6DCC-430B-A48E-8820062E5A8E}" srcOrd="4" destOrd="0" parTransId="{AF461842-7768-4D52-B44E-A9B32C1B81B7}" sibTransId="{BA6C3F5A-4BC5-4BF8-A729-40668D4901E0}"/>
    <dgm:cxn modelId="{AF42F6D4-D5F7-4456-AD1C-E8E3F73FAFCD}" type="presOf" srcId="{F352B5AE-6DCC-430B-A48E-8820062E5A8E}" destId="{4E80C3F3-B9A6-47B9-A8CD-CB50C221C8FF}" srcOrd="0" destOrd="0" presId="urn:microsoft.com/office/officeart/2005/8/layout/cycle5"/>
    <dgm:cxn modelId="{71C75AF9-5E2F-4597-A54C-09E8DC79488F}" type="presOf" srcId="{4460948D-54F1-4391-AE41-7E910658F34F}" destId="{409DAAA0-AA64-47C2-96CA-211A8A16BBD5}" srcOrd="0" destOrd="0" presId="urn:microsoft.com/office/officeart/2005/8/layout/cycle5"/>
    <dgm:cxn modelId="{B9F7C53D-D63D-4A5C-9072-4FED36412842}" type="presParOf" srcId="{D0C72FA8-677A-4336-9301-F92EB6392104}" destId="{CA206B06-AD30-43FA-87A2-3A38DE5511BD}" srcOrd="0" destOrd="0" presId="urn:microsoft.com/office/officeart/2005/8/layout/cycle5"/>
    <dgm:cxn modelId="{2045FD2C-21C9-47F7-8954-C20B8E0BB73F}" type="presParOf" srcId="{D0C72FA8-677A-4336-9301-F92EB6392104}" destId="{F3D88DFA-3A7E-41AF-87B3-B5ED63BF0D55}" srcOrd="1" destOrd="0" presId="urn:microsoft.com/office/officeart/2005/8/layout/cycle5"/>
    <dgm:cxn modelId="{CEB9E9B4-EA74-46BE-9999-499C2F9F1268}" type="presParOf" srcId="{D0C72FA8-677A-4336-9301-F92EB6392104}" destId="{409DAAA0-AA64-47C2-96CA-211A8A16BBD5}" srcOrd="2" destOrd="0" presId="urn:microsoft.com/office/officeart/2005/8/layout/cycle5"/>
    <dgm:cxn modelId="{8BF5178F-3C0E-401C-B4A3-93819CCC5A17}" type="presParOf" srcId="{D0C72FA8-677A-4336-9301-F92EB6392104}" destId="{D08204CF-A0B9-48EA-AAFC-A7129F3F7C52}" srcOrd="3" destOrd="0" presId="urn:microsoft.com/office/officeart/2005/8/layout/cycle5"/>
    <dgm:cxn modelId="{AFC8E93B-5FBB-48FF-BE00-F9CB58931E91}" type="presParOf" srcId="{D0C72FA8-677A-4336-9301-F92EB6392104}" destId="{A242C4EB-59A0-469C-9882-A1D7B4B7266D}" srcOrd="4" destOrd="0" presId="urn:microsoft.com/office/officeart/2005/8/layout/cycle5"/>
    <dgm:cxn modelId="{4AFD3F8C-6A22-464F-BDF1-572320313292}" type="presParOf" srcId="{D0C72FA8-677A-4336-9301-F92EB6392104}" destId="{80C8ADAC-C027-448D-8948-25EFCA2654AA}" srcOrd="5" destOrd="0" presId="urn:microsoft.com/office/officeart/2005/8/layout/cycle5"/>
    <dgm:cxn modelId="{4F34E654-A23B-4B83-83DE-BFC5B2764480}" type="presParOf" srcId="{D0C72FA8-677A-4336-9301-F92EB6392104}" destId="{7B78747E-AF27-4455-BC8F-1226BE20A337}" srcOrd="6" destOrd="0" presId="urn:microsoft.com/office/officeart/2005/8/layout/cycle5"/>
    <dgm:cxn modelId="{8F960B5E-7D4C-499F-A7B9-CAC286C30FA1}" type="presParOf" srcId="{D0C72FA8-677A-4336-9301-F92EB6392104}" destId="{7827DCDE-5079-4CC3-B8ED-ED3DEF799C46}" srcOrd="7" destOrd="0" presId="urn:microsoft.com/office/officeart/2005/8/layout/cycle5"/>
    <dgm:cxn modelId="{388B40EA-B06C-483D-BF4A-ADD0714F91FB}" type="presParOf" srcId="{D0C72FA8-677A-4336-9301-F92EB6392104}" destId="{96E2FAAA-502E-45F7-B3B8-7113635580DE}" srcOrd="8" destOrd="0" presId="urn:microsoft.com/office/officeart/2005/8/layout/cycle5"/>
    <dgm:cxn modelId="{86F1096A-5732-4AD8-9DE3-FA7C79DAC351}" type="presParOf" srcId="{D0C72FA8-677A-4336-9301-F92EB6392104}" destId="{333FBD7A-44EF-4DA3-8C15-C3DD2637D1C3}" srcOrd="9" destOrd="0" presId="urn:microsoft.com/office/officeart/2005/8/layout/cycle5"/>
    <dgm:cxn modelId="{9B7A62AE-FA1F-4F50-ABD9-E85A728EFBEA}" type="presParOf" srcId="{D0C72FA8-677A-4336-9301-F92EB6392104}" destId="{99885722-00B3-4A93-8923-1AFB9FA1FB03}" srcOrd="10" destOrd="0" presId="urn:microsoft.com/office/officeart/2005/8/layout/cycle5"/>
    <dgm:cxn modelId="{440FAE0B-D509-4BCC-BC83-FBCB4573FFF4}" type="presParOf" srcId="{D0C72FA8-677A-4336-9301-F92EB6392104}" destId="{5F2F14A7-768B-4DCF-B726-9A99E54803D2}" srcOrd="11" destOrd="0" presId="urn:microsoft.com/office/officeart/2005/8/layout/cycle5"/>
    <dgm:cxn modelId="{7CA8ED12-AFAA-43CF-ADCC-1537038D0C3F}" type="presParOf" srcId="{D0C72FA8-677A-4336-9301-F92EB6392104}" destId="{4E80C3F3-B9A6-47B9-A8CD-CB50C221C8FF}" srcOrd="12" destOrd="0" presId="urn:microsoft.com/office/officeart/2005/8/layout/cycle5"/>
    <dgm:cxn modelId="{C4B2F03B-F4B1-4F8A-86BE-578FB56238C9}" type="presParOf" srcId="{D0C72FA8-677A-4336-9301-F92EB6392104}" destId="{2BBC2DB0-A5B3-4E32-BB36-581D59D3615D}" srcOrd="13" destOrd="0" presId="urn:microsoft.com/office/officeart/2005/8/layout/cycle5"/>
    <dgm:cxn modelId="{419664CA-8B3E-4289-82D0-B1AA26725EE4}" type="presParOf" srcId="{D0C72FA8-677A-4336-9301-F92EB6392104}" destId="{D75E1860-C6BC-4D4B-AED5-0FB9317C6407}"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752BBE-5777-4CAE-9AF2-F35AEB49C748}" type="doc">
      <dgm:prSet loTypeId="urn:microsoft.com/office/officeart/2016/7/layout/RepeatingBendingProcessNew" loCatId="process" qsTypeId="urn:microsoft.com/office/officeart/2005/8/quickstyle/simple2" qsCatId="simple" csTypeId="urn:microsoft.com/office/officeart/2005/8/colors/accent5_2" csCatId="accent5" phldr="1"/>
      <dgm:spPr/>
      <dgm:t>
        <a:bodyPr/>
        <a:lstStyle/>
        <a:p>
          <a:endParaRPr lang="en-US"/>
        </a:p>
      </dgm:t>
    </dgm:pt>
    <dgm:pt modelId="{979A073A-4AF8-4DAE-8BB8-691DCF26F1ED}">
      <dgm:prSet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16200000" scaled="1"/>
          <a:tileRect/>
        </a:gradFill>
        <a:ln>
          <a:noFill/>
        </a:ln>
      </dgm:spPr>
      <dgm:t>
        <a:bodyPr spcFirstLastPara="0" vert="horz" wrap="square" lIns="68580" tIns="68580" rIns="68580" bIns="68580" numCol="1" spcCol="1270" rtlCol="0" anchor="ctr" anchorCtr="0"/>
        <a:lstStyle/>
        <a:p>
          <a:r>
            <a:rPr lang="en-US" sz="2400" kern="1200" dirty="0">
              <a:solidFill>
                <a:schemeClr val="tx2">
                  <a:lumMod val="75000"/>
                </a:schemeClr>
              </a:solidFill>
              <a:latin typeface="Book Antiqua" panose="02040602050305030304" pitchFamily="18" charset="0"/>
            </a:rPr>
            <a:t>Invitation by email to all DPS participants to a tender</a:t>
          </a:r>
        </a:p>
      </dgm:t>
    </dgm:pt>
    <dgm:pt modelId="{0BCDA6CB-4303-498C-A544-15B0A801E06F}" type="parTrans" cxnId="{EFF49618-4211-4338-A931-7E5E5FEEFFEB}">
      <dgm:prSet/>
      <dgm:spPr/>
      <dgm:t>
        <a:bodyPr/>
        <a:lstStyle/>
        <a:p>
          <a:endParaRPr lang="en-US"/>
        </a:p>
      </dgm:t>
    </dgm:pt>
    <dgm:pt modelId="{FB7F152C-6AE5-464F-8781-FF00C0BF5CD3}" type="sibTrans" cxnId="{EFF49618-4211-4338-A931-7E5E5FEEFFEB}">
      <dgm:prSet custT="1"/>
      <dgm:spPr>
        <a:ln w="19050">
          <a:solidFill>
            <a:schemeClr val="accent1">
              <a:lumMod val="75000"/>
            </a:schemeClr>
          </a:solidFill>
        </a:ln>
      </dgm:spPr>
      <dgm:t>
        <a:bodyPr/>
        <a:lstStyle/>
        <a:p>
          <a:endParaRPr lang="en-US" sz="2400"/>
        </a:p>
      </dgm:t>
    </dgm:pt>
    <dgm:pt modelId="{AA9AE5A9-0063-497D-A4FC-F7DB5A66E632}">
      <dgm:prSet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16200000" scaled="1"/>
          <a:tileRect/>
        </a:gradFill>
        <a:ln>
          <a:noFill/>
        </a:ln>
      </dgm:spPr>
      <dgm:t>
        <a:bodyPr wrap="square" rtlCol="0"/>
        <a:lstStyle/>
        <a:p>
          <a:pPr marL="0" marR="0" indent="0" algn="ctr" defTabSz="914400" rtl="0" eaLnBrk="1" fontAlgn="auto" latinLnBrk="0" hangingPunct="1">
            <a:lnSpc>
              <a:spcPct val="100000"/>
            </a:lnSpc>
            <a:spcBef>
              <a:spcPts val="0"/>
            </a:spcBef>
            <a:spcAft>
              <a:spcPts val="0"/>
            </a:spcAft>
            <a:buClrTx/>
            <a:buSzTx/>
            <a:buFontTx/>
            <a:buNone/>
            <a:tabLst/>
          </a:pPr>
          <a:r>
            <a:rPr lang="en-US" sz="2400" kern="1200" dirty="0">
              <a:solidFill>
                <a:schemeClr val="tx2">
                  <a:lumMod val="75000"/>
                </a:schemeClr>
              </a:solidFill>
              <a:latin typeface="Book Antiqua" panose="02040602050305030304" pitchFamily="18" charset="0"/>
              <a:ea typeface="+mn-ea"/>
              <a:cs typeface="+mn-cs"/>
            </a:rPr>
            <a:t>Submission of tender within the deadline</a:t>
          </a:r>
        </a:p>
      </dgm:t>
    </dgm:pt>
    <dgm:pt modelId="{037FC269-ACD3-4E43-9AFD-D0427509D0EA}" type="parTrans" cxnId="{84A4BED9-4EF2-4F02-93BC-92EB60AAE104}">
      <dgm:prSet/>
      <dgm:spPr/>
      <dgm:t>
        <a:bodyPr/>
        <a:lstStyle/>
        <a:p>
          <a:endParaRPr lang="en-US"/>
        </a:p>
      </dgm:t>
    </dgm:pt>
    <dgm:pt modelId="{60CA65F4-94C4-4DEF-ADF1-ACEF693C4132}" type="sibTrans" cxnId="{84A4BED9-4EF2-4F02-93BC-92EB60AAE104}">
      <dgm:prSet custT="1"/>
      <dgm:spPr>
        <a:ln w="19050">
          <a:solidFill>
            <a:schemeClr val="accent1">
              <a:lumMod val="75000"/>
            </a:schemeClr>
          </a:solidFill>
        </a:ln>
      </dgm:spPr>
      <dgm:t>
        <a:bodyPr/>
        <a:lstStyle/>
        <a:p>
          <a:endParaRPr lang="en-US" sz="2400"/>
        </a:p>
      </dgm:t>
    </dgm:pt>
    <dgm:pt modelId="{EFEC8173-B135-466E-8F9C-726AB6CE1173}">
      <dgm:prSet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16200000" scaled="1"/>
          <a:tileRect/>
        </a:gradFill>
        <a:ln>
          <a:noFill/>
        </a:ln>
      </dgm:spPr>
      <dgm:t>
        <a:bodyPr wrap="square" rtlCol="0"/>
        <a:lstStyle/>
        <a:p>
          <a:pPr marL="0" marR="0" indent="0" algn="ctr" defTabSz="914400" rtl="0" eaLnBrk="1" fontAlgn="auto" latinLnBrk="0" hangingPunct="1">
            <a:lnSpc>
              <a:spcPct val="100000"/>
            </a:lnSpc>
            <a:spcBef>
              <a:spcPts val="0"/>
            </a:spcBef>
            <a:spcAft>
              <a:spcPts val="0"/>
            </a:spcAft>
            <a:buClrTx/>
            <a:buSzTx/>
            <a:buFontTx/>
            <a:buNone/>
            <a:tabLst/>
          </a:pPr>
          <a:r>
            <a:rPr lang="en-GB" sz="2400" kern="1200" noProof="0" dirty="0">
              <a:solidFill>
                <a:schemeClr val="tx2">
                  <a:lumMod val="75000"/>
                </a:schemeClr>
              </a:solidFill>
              <a:latin typeface="Book Antiqua" panose="02040602050305030304" pitchFamily="18" charset="0"/>
              <a:ea typeface="+mn-ea"/>
              <a:cs typeface="+mn-cs"/>
            </a:rPr>
            <a:t>Tenderer will receive confirmation email</a:t>
          </a:r>
        </a:p>
      </dgm:t>
    </dgm:pt>
    <dgm:pt modelId="{698D5B25-6323-4B0D-8B23-9C11DC6516BE}" type="parTrans" cxnId="{56CB6403-DFB3-4869-A007-C20A9E2840F3}">
      <dgm:prSet/>
      <dgm:spPr/>
      <dgm:t>
        <a:bodyPr/>
        <a:lstStyle/>
        <a:p>
          <a:endParaRPr lang="en-US"/>
        </a:p>
      </dgm:t>
    </dgm:pt>
    <dgm:pt modelId="{5F859015-D964-4764-97E7-D493251BC473}" type="sibTrans" cxnId="{56CB6403-DFB3-4869-A007-C20A9E2840F3}">
      <dgm:prSet custT="1"/>
      <dgm:spPr>
        <a:ln w="19050">
          <a:solidFill>
            <a:schemeClr val="accent1">
              <a:lumMod val="75000"/>
            </a:schemeClr>
          </a:solidFill>
        </a:ln>
      </dgm:spPr>
      <dgm:t>
        <a:bodyPr/>
        <a:lstStyle/>
        <a:p>
          <a:endParaRPr lang="en-US" sz="2400"/>
        </a:p>
      </dgm:t>
    </dgm:pt>
    <dgm:pt modelId="{FEF6A214-418F-494D-9442-C4DFA8EE203D}">
      <dgm:prSet custT="1">
        <dgm:style>
          <a:lnRef idx="0">
            <a:scrgbClr r="0" g="0" b="0"/>
          </a:lnRef>
          <a:fillRef idx="0">
            <a:scrgbClr r="0" g="0" b="0"/>
          </a:fillRef>
          <a:effectRef idx="0">
            <a:scrgbClr r="0" g="0" b="0"/>
          </a:effectRef>
          <a:fontRef idx="minor">
            <a:schemeClr val="lt1"/>
          </a:fontRef>
        </dgm:style>
      </dgm:prSet>
      <dgm:spPr>
        <a:gradFill flip="none" rotWithShape="0">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lin ang="16200000" scaled="1"/>
          <a:tileRect/>
        </a:gradFill>
        <a:ln>
          <a:noFill/>
        </a:ln>
      </dgm:spPr>
      <dgm:t>
        <a:bodyPr wrap="square" rtlCol="0"/>
        <a:lstStyle/>
        <a:p>
          <a:pPr marL="0" marR="0" indent="0" algn="ctr" defTabSz="914400" rtl="0" eaLnBrk="1" fontAlgn="auto" latinLnBrk="0" hangingPunct="1">
            <a:lnSpc>
              <a:spcPct val="100000"/>
            </a:lnSpc>
            <a:spcBef>
              <a:spcPts val="0"/>
            </a:spcBef>
            <a:spcAft>
              <a:spcPts val="0"/>
            </a:spcAft>
            <a:buClrTx/>
            <a:buSzTx/>
            <a:buFontTx/>
            <a:buNone/>
            <a:tabLst/>
          </a:pPr>
          <a:r>
            <a:rPr lang="en-US" sz="2400" kern="1200" dirty="0">
              <a:solidFill>
                <a:schemeClr val="tx2">
                  <a:lumMod val="75000"/>
                </a:schemeClr>
              </a:solidFill>
              <a:latin typeface="Book Antiqua" panose="02040602050305030304" pitchFamily="18" charset="0"/>
              <a:ea typeface="+mn-ea"/>
              <a:cs typeface="+mn-cs"/>
            </a:rPr>
            <a:t>Opening of tender</a:t>
          </a:r>
        </a:p>
      </dgm:t>
    </dgm:pt>
    <dgm:pt modelId="{AF7B4267-B097-4AD1-A80E-0ACA1B264283}" type="parTrans" cxnId="{01032C61-D92A-4B5E-B261-C0DF22700704}">
      <dgm:prSet/>
      <dgm:spPr/>
      <dgm:t>
        <a:bodyPr/>
        <a:lstStyle/>
        <a:p>
          <a:endParaRPr lang="en-US"/>
        </a:p>
      </dgm:t>
    </dgm:pt>
    <dgm:pt modelId="{AB61881C-FD82-479B-B951-772957E1C644}" type="sibTrans" cxnId="{01032C61-D92A-4B5E-B261-C0DF22700704}">
      <dgm:prSet custT="1"/>
      <dgm:spPr>
        <a:ln w="19050">
          <a:solidFill>
            <a:schemeClr val="accent1">
              <a:lumMod val="75000"/>
            </a:schemeClr>
          </a:solidFill>
        </a:ln>
      </dgm:spPr>
      <dgm:t>
        <a:bodyPr/>
        <a:lstStyle/>
        <a:p>
          <a:endParaRPr lang="en-US" sz="2400"/>
        </a:p>
      </dgm:t>
    </dgm:pt>
    <dgm:pt modelId="{081A62D1-E13C-4A9C-BD06-C211DBFF9CB8}">
      <dgm:prSet custT="1">
        <dgm:style>
          <a:lnRef idx="0">
            <a:scrgbClr r="0" g="0" b="0"/>
          </a:lnRef>
          <a:fillRef idx="0">
            <a:scrgbClr r="0" g="0" b="0"/>
          </a:fillRef>
          <a:effectRef idx="0">
            <a:scrgbClr r="0" g="0" b="0"/>
          </a:effectRef>
          <a:fontRef idx="minor">
            <a:schemeClr val="lt1"/>
          </a:fontRef>
        </dgm:style>
      </dgm:prSet>
      <dgm:spPr>
        <a:gradFill flip="none" rotWithShape="0">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lin ang="16200000" scaled="1"/>
          <a:tileRect/>
        </a:gradFill>
        <a:ln>
          <a:noFill/>
        </a:ln>
      </dgm:spPr>
      <dgm:t>
        <a:bodyPr wrap="square" rtlCol="0"/>
        <a:lstStyle/>
        <a:p>
          <a:pPr marL="0" marR="0" indent="0" algn="ctr" defTabSz="914400" rtl="0" eaLnBrk="1" fontAlgn="auto" latinLnBrk="0" hangingPunct="1">
            <a:lnSpc>
              <a:spcPct val="100000"/>
            </a:lnSpc>
            <a:spcBef>
              <a:spcPts val="0"/>
            </a:spcBef>
            <a:spcAft>
              <a:spcPts val="0"/>
            </a:spcAft>
            <a:buClrTx/>
            <a:buSzTx/>
            <a:buFontTx/>
            <a:buNone/>
            <a:tabLst/>
          </a:pPr>
          <a:r>
            <a:rPr lang="en-US" sz="2400" kern="1200" dirty="0">
              <a:solidFill>
                <a:schemeClr val="tx2">
                  <a:lumMod val="75000"/>
                </a:schemeClr>
              </a:solidFill>
              <a:latin typeface="Book Antiqua" panose="02040602050305030304" pitchFamily="18" charset="0"/>
              <a:ea typeface="+mn-ea"/>
              <a:cs typeface="+mn-cs"/>
            </a:rPr>
            <a:t>Evaluation</a:t>
          </a:r>
          <a:endParaRPr lang="en-US" sz="2400" kern="1200" dirty="0">
            <a:solidFill>
              <a:schemeClr val="tx2">
                <a:lumMod val="75000"/>
              </a:schemeClr>
            </a:solidFill>
            <a:highlight>
              <a:srgbClr val="FFFF00"/>
            </a:highlight>
            <a:latin typeface="Book Antiqua" panose="02040602050305030304" pitchFamily="18" charset="0"/>
            <a:ea typeface="+mn-ea"/>
            <a:cs typeface="+mn-cs"/>
          </a:endParaRPr>
        </a:p>
      </dgm:t>
    </dgm:pt>
    <dgm:pt modelId="{E7AAF895-94EF-4808-8438-4138441E0CA4}" type="parTrans" cxnId="{2D294EF1-238A-466A-B6BF-F9584DB6DAD4}">
      <dgm:prSet/>
      <dgm:spPr/>
      <dgm:t>
        <a:bodyPr/>
        <a:lstStyle/>
        <a:p>
          <a:endParaRPr lang="en-US"/>
        </a:p>
      </dgm:t>
    </dgm:pt>
    <dgm:pt modelId="{4AFDE128-C4A6-4DFF-8F89-AC3BC15D5B06}" type="sibTrans" cxnId="{2D294EF1-238A-466A-B6BF-F9584DB6DAD4}">
      <dgm:prSet/>
      <dgm:spPr/>
      <dgm:t>
        <a:bodyPr/>
        <a:lstStyle/>
        <a:p>
          <a:endParaRPr lang="en-US"/>
        </a:p>
      </dgm:t>
    </dgm:pt>
    <dgm:pt modelId="{555EAEE5-48C4-4989-BFBC-732354303281}">
      <dgm:prSet custT="1">
        <dgm:style>
          <a:lnRef idx="0">
            <a:scrgbClr r="0" g="0" b="0"/>
          </a:lnRef>
          <a:fillRef idx="0">
            <a:scrgbClr r="0" g="0" b="0"/>
          </a:fillRef>
          <a:effectRef idx="0">
            <a:scrgbClr r="0" g="0" b="0"/>
          </a:effectRef>
          <a:fontRef idx="minor">
            <a:schemeClr val="lt1"/>
          </a:fontRef>
        </dgm:style>
      </dgm:prSet>
      <dgm:spPr>
        <a:gradFill flip="none" rotWithShape="0">
          <a:gsLst>
            <a:gs pos="0">
              <a:srgbClr val="7030A0">
                <a:tint val="66000"/>
                <a:satMod val="160000"/>
              </a:srgbClr>
            </a:gs>
            <a:gs pos="50000">
              <a:srgbClr val="7030A0">
                <a:tint val="44500"/>
                <a:satMod val="160000"/>
              </a:srgbClr>
            </a:gs>
            <a:gs pos="100000">
              <a:srgbClr val="7030A0">
                <a:tint val="23500"/>
                <a:satMod val="160000"/>
              </a:srgbClr>
            </a:gs>
          </a:gsLst>
          <a:lin ang="16200000" scaled="1"/>
          <a:tileRect/>
        </a:gradFill>
        <a:ln/>
      </dgm:spPr>
      <dgm:t>
        <a:bodyPr spcFirstLastPara="0" vert="horz" wrap="square" lIns="143214" tIns="150328" rIns="143214" bIns="150328" numCol="1" spcCol="1270" rtlCol="0" anchor="ctr" anchorCtr="0"/>
        <a:lstStyle/>
        <a:p>
          <a:r>
            <a:rPr lang="en-GB" sz="2400" kern="1200" dirty="0">
              <a:solidFill>
                <a:srgbClr val="44546A">
                  <a:lumMod val="75000"/>
                </a:srgbClr>
              </a:solidFill>
              <a:latin typeface="Book Antiqua" panose="02040602050305030304" pitchFamily="18" charset="0"/>
              <a:ea typeface="+mn-ea"/>
              <a:cs typeface="+mn-cs"/>
            </a:rPr>
            <a:t>Selection of tender</a:t>
          </a:r>
          <a:endParaRPr lang="is-IS" sz="2400" kern="1200" dirty="0">
            <a:solidFill>
              <a:srgbClr val="44546A">
                <a:lumMod val="75000"/>
              </a:srgbClr>
            </a:solidFill>
            <a:latin typeface="Book Antiqua" panose="02040602050305030304" pitchFamily="18" charset="0"/>
            <a:ea typeface="+mn-ea"/>
            <a:cs typeface="+mn-cs"/>
          </a:endParaRPr>
        </a:p>
      </dgm:t>
    </dgm:pt>
    <dgm:pt modelId="{C15B58C8-B6EA-4837-AD67-13549D5ACB3A}" type="parTrans" cxnId="{38FA8954-1C90-4C26-96BE-72C59D428438}">
      <dgm:prSet/>
      <dgm:spPr/>
      <dgm:t>
        <a:bodyPr/>
        <a:lstStyle/>
        <a:p>
          <a:endParaRPr lang="is-IS"/>
        </a:p>
      </dgm:t>
    </dgm:pt>
    <dgm:pt modelId="{D3545686-4891-4776-915D-F61A94893505}" type="sibTrans" cxnId="{38FA8954-1C90-4C26-96BE-72C59D428438}">
      <dgm:prSet/>
      <dgm:spPr/>
      <dgm:t>
        <a:bodyPr/>
        <a:lstStyle/>
        <a:p>
          <a:endParaRPr lang="is-IS"/>
        </a:p>
      </dgm:t>
    </dgm:pt>
    <dgm:pt modelId="{77C0FEF5-348E-4DD9-B6EB-38D8BC2C4B50}" type="pres">
      <dgm:prSet presAssocID="{62752BBE-5777-4CAE-9AF2-F35AEB49C748}" presName="Name0" presStyleCnt="0">
        <dgm:presLayoutVars>
          <dgm:dir/>
          <dgm:resizeHandles val="exact"/>
        </dgm:presLayoutVars>
      </dgm:prSet>
      <dgm:spPr/>
    </dgm:pt>
    <dgm:pt modelId="{60E9A774-AB7F-41E9-960A-2A8C8D13D4D8}" type="pres">
      <dgm:prSet presAssocID="{979A073A-4AF8-4DAE-8BB8-691DCF26F1ED}" presName="node" presStyleLbl="node1" presStyleIdx="0" presStyleCnt="6" custScaleY="100001" custLinFactNeighborX="-435" custLinFactNeighborY="-830">
        <dgm:presLayoutVars>
          <dgm:bulletEnabled val="1"/>
        </dgm:presLayoutVars>
      </dgm:prSet>
      <dgm:spPr>
        <a:xfrm>
          <a:off x="8061" y="5979"/>
          <a:ext cx="3034531" cy="1820718"/>
        </a:xfrm>
        <a:prstGeom prst="rect">
          <a:avLst/>
        </a:prstGeom>
      </dgm:spPr>
    </dgm:pt>
    <dgm:pt modelId="{BC8E90EF-8A46-4533-97AB-289B7E769992}" type="pres">
      <dgm:prSet presAssocID="{FB7F152C-6AE5-464F-8781-FF00C0BF5CD3}" presName="sibTrans" presStyleLbl="sibTrans1D1" presStyleIdx="0" presStyleCnt="5"/>
      <dgm:spPr/>
    </dgm:pt>
    <dgm:pt modelId="{E2B1E118-6834-475D-8281-E91F8B2BE07A}" type="pres">
      <dgm:prSet presAssocID="{FB7F152C-6AE5-464F-8781-FF00C0BF5CD3}" presName="connectorText" presStyleLbl="sibTrans1D1" presStyleIdx="0" presStyleCnt="5"/>
      <dgm:spPr/>
    </dgm:pt>
    <dgm:pt modelId="{3B854FAF-793B-4ED5-ACBC-45877EC22797}" type="pres">
      <dgm:prSet presAssocID="{AA9AE5A9-0063-497D-A4FC-F7DB5A66E632}" presName="node" presStyleLbl="node1" presStyleIdx="1" presStyleCnt="6">
        <dgm:presLayoutVars>
          <dgm:bulletEnabled val="1"/>
        </dgm:presLayoutVars>
      </dgm:prSet>
      <dgm:spPr>
        <a:xfrm>
          <a:off x="7470844" y="8098"/>
          <a:ext cx="3031567" cy="1818940"/>
        </a:xfrm>
        <a:prstGeom prst="rect">
          <a:avLst/>
        </a:prstGeom>
      </dgm:spPr>
    </dgm:pt>
    <dgm:pt modelId="{24655AC4-0DAF-4D2F-BABE-92BC4BA7F553}" type="pres">
      <dgm:prSet presAssocID="{60CA65F4-94C4-4DEF-ADF1-ACEF693C4132}" presName="sibTrans" presStyleLbl="sibTrans1D1" presStyleIdx="1" presStyleCnt="5"/>
      <dgm:spPr/>
    </dgm:pt>
    <dgm:pt modelId="{65E5C39A-8652-4133-B111-EB5589D84116}" type="pres">
      <dgm:prSet presAssocID="{60CA65F4-94C4-4DEF-ADF1-ACEF693C4132}" presName="connectorText" presStyleLbl="sibTrans1D1" presStyleIdx="1" presStyleCnt="5"/>
      <dgm:spPr/>
    </dgm:pt>
    <dgm:pt modelId="{D8F38C95-09A5-4C6C-8DDB-97F116A2A341}" type="pres">
      <dgm:prSet presAssocID="{EFEC8173-B135-466E-8F9C-726AB6CE1173}" presName="node" presStyleLbl="node1" presStyleIdx="2" presStyleCnt="6">
        <dgm:presLayoutVars>
          <dgm:bulletEnabled val="1"/>
        </dgm:presLayoutVars>
      </dgm:prSet>
      <dgm:spPr>
        <a:xfrm>
          <a:off x="13187" y="2524299"/>
          <a:ext cx="3031567" cy="1818940"/>
        </a:xfrm>
        <a:prstGeom prst="rect">
          <a:avLst/>
        </a:prstGeom>
      </dgm:spPr>
    </dgm:pt>
    <dgm:pt modelId="{F9E5B6B1-66E7-47F7-A342-7BB871BEFF80}" type="pres">
      <dgm:prSet presAssocID="{5F859015-D964-4764-97E7-D493251BC473}" presName="sibTrans" presStyleLbl="sibTrans1D1" presStyleIdx="2" presStyleCnt="5"/>
      <dgm:spPr/>
    </dgm:pt>
    <dgm:pt modelId="{FA9BD819-84B1-44B7-8FF7-5B5B93463C3E}" type="pres">
      <dgm:prSet presAssocID="{5F859015-D964-4764-97E7-D493251BC473}" presName="connectorText" presStyleLbl="sibTrans1D1" presStyleIdx="2" presStyleCnt="5"/>
      <dgm:spPr/>
    </dgm:pt>
    <dgm:pt modelId="{CD91C665-1AFF-42E4-B6EA-1FDA616A9BF9}" type="pres">
      <dgm:prSet presAssocID="{FEF6A214-418F-494D-9442-C4DFA8EE203D}" presName="node" presStyleLbl="node1" presStyleIdx="3" presStyleCnt="6">
        <dgm:presLayoutVars>
          <dgm:bulletEnabled val="1"/>
        </dgm:presLayoutVars>
      </dgm:prSet>
      <dgm:spPr>
        <a:xfrm>
          <a:off x="3742016" y="2524299"/>
          <a:ext cx="3031567" cy="1818940"/>
        </a:xfrm>
        <a:prstGeom prst="rect">
          <a:avLst/>
        </a:prstGeom>
      </dgm:spPr>
    </dgm:pt>
    <dgm:pt modelId="{738D7EC9-3622-4309-B024-F931FDC4BBDB}" type="pres">
      <dgm:prSet presAssocID="{AB61881C-FD82-479B-B951-772957E1C644}" presName="sibTrans" presStyleLbl="sibTrans1D1" presStyleIdx="3" presStyleCnt="5"/>
      <dgm:spPr/>
    </dgm:pt>
    <dgm:pt modelId="{C46BFB50-562F-429A-B2E0-6F9C2916A85E}" type="pres">
      <dgm:prSet presAssocID="{AB61881C-FD82-479B-B951-772957E1C644}" presName="connectorText" presStyleLbl="sibTrans1D1" presStyleIdx="3" presStyleCnt="5"/>
      <dgm:spPr/>
    </dgm:pt>
    <dgm:pt modelId="{DC6D30B2-51B8-4C55-A5FC-DF33F7E2D944}" type="pres">
      <dgm:prSet presAssocID="{081A62D1-E13C-4A9C-BD06-C211DBFF9CB8}" presName="node" presStyleLbl="node1" presStyleIdx="4" presStyleCnt="6">
        <dgm:presLayoutVars>
          <dgm:bulletEnabled val="1"/>
        </dgm:presLayoutVars>
      </dgm:prSet>
      <dgm:spPr>
        <a:xfrm>
          <a:off x="7470844" y="2524299"/>
          <a:ext cx="3031567" cy="1818940"/>
        </a:xfrm>
        <a:prstGeom prst="rect">
          <a:avLst/>
        </a:prstGeom>
      </dgm:spPr>
    </dgm:pt>
    <dgm:pt modelId="{041A2129-CA30-43B4-9580-114FE510F9D3}" type="pres">
      <dgm:prSet presAssocID="{4AFDE128-C4A6-4DFF-8F89-AC3BC15D5B06}" presName="sibTrans" presStyleLbl="sibTrans1D1" presStyleIdx="4" presStyleCnt="5"/>
      <dgm:spPr/>
    </dgm:pt>
    <dgm:pt modelId="{7E757E36-D0C7-4F89-A525-35B223CE4876}" type="pres">
      <dgm:prSet presAssocID="{4AFDE128-C4A6-4DFF-8F89-AC3BC15D5B06}" presName="connectorText" presStyleLbl="sibTrans1D1" presStyleIdx="4" presStyleCnt="5"/>
      <dgm:spPr/>
    </dgm:pt>
    <dgm:pt modelId="{F786BF80-F3ED-4BAB-8C97-1E191ADEC3DD}" type="pres">
      <dgm:prSet presAssocID="{555EAEE5-48C4-4989-BFBC-732354303281}" presName="node" presStyleLbl="node1" presStyleIdx="5" presStyleCnt="6">
        <dgm:presLayoutVars>
          <dgm:bulletEnabled val="1"/>
        </dgm:presLayoutVars>
      </dgm:prSet>
      <dgm:spPr>
        <a:xfrm>
          <a:off x="7197548" y="2800344"/>
          <a:ext cx="2922676" cy="1753605"/>
        </a:xfrm>
        <a:prstGeom prst="rect">
          <a:avLst/>
        </a:prstGeom>
      </dgm:spPr>
    </dgm:pt>
  </dgm:ptLst>
  <dgm:cxnLst>
    <dgm:cxn modelId="{56CB6403-DFB3-4869-A007-C20A9E2840F3}" srcId="{62752BBE-5777-4CAE-9AF2-F35AEB49C748}" destId="{EFEC8173-B135-466E-8F9C-726AB6CE1173}" srcOrd="2" destOrd="0" parTransId="{698D5B25-6323-4B0D-8B23-9C11DC6516BE}" sibTransId="{5F859015-D964-4764-97E7-D493251BC473}"/>
    <dgm:cxn modelId="{C737C305-1BFF-432E-817F-9A0703906AF5}" type="presOf" srcId="{081A62D1-E13C-4A9C-BD06-C211DBFF9CB8}" destId="{DC6D30B2-51B8-4C55-A5FC-DF33F7E2D944}" srcOrd="0" destOrd="0" presId="urn:microsoft.com/office/officeart/2016/7/layout/RepeatingBendingProcessNew"/>
    <dgm:cxn modelId="{BDA3A706-56FD-4D98-9BE8-FBFD9B14A3C9}" type="presOf" srcId="{4AFDE128-C4A6-4DFF-8F89-AC3BC15D5B06}" destId="{041A2129-CA30-43B4-9580-114FE510F9D3}" srcOrd="0" destOrd="0" presId="urn:microsoft.com/office/officeart/2016/7/layout/RepeatingBendingProcessNew"/>
    <dgm:cxn modelId="{12E40A12-B66F-4DB6-9407-67DB13D84CC1}" type="presOf" srcId="{FB7F152C-6AE5-464F-8781-FF00C0BF5CD3}" destId="{E2B1E118-6834-475D-8281-E91F8B2BE07A}" srcOrd="1" destOrd="0" presId="urn:microsoft.com/office/officeart/2016/7/layout/RepeatingBendingProcessNew"/>
    <dgm:cxn modelId="{89E82A14-567E-464F-A8DD-FAC4758E2331}" type="presOf" srcId="{979A073A-4AF8-4DAE-8BB8-691DCF26F1ED}" destId="{60E9A774-AB7F-41E9-960A-2A8C8D13D4D8}" srcOrd="0" destOrd="0" presId="urn:microsoft.com/office/officeart/2016/7/layout/RepeatingBendingProcessNew"/>
    <dgm:cxn modelId="{EFF49618-4211-4338-A931-7E5E5FEEFFEB}" srcId="{62752BBE-5777-4CAE-9AF2-F35AEB49C748}" destId="{979A073A-4AF8-4DAE-8BB8-691DCF26F1ED}" srcOrd="0" destOrd="0" parTransId="{0BCDA6CB-4303-498C-A544-15B0A801E06F}" sibTransId="{FB7F152C-6AE5-464F-8781-FF00C0BF5CD3}"/>
    <dgm:cxn modelId="{12B5683B-A547-4F9B-8E47-FE9D330BDC4B}" type="presOf" srcId="{AB61881C-FD82-479B-B951-772957E1C644}" destId="{738D7EC9-3622-4309-B024-F931FDC4BBDB}" srcOrd="0" destOrd="0" presId="urn:microsoft.com/office/officeart/2016/7/layout/RepeatingBendingProcessNew"/>
    <dgm:cxn modelId="{01032C61-D92A-4B5E-B261-C0DF22700704}" srcId="{62752BBE-5777-4CAE-9AF2-F35AEB49C748}" destId="{FEF6A214-418F-494D-9442-C4DFA8EE203D}" srcOrd="3" destOrd="0" parTransId="{AF7B4267-B097-4AD1-A80E-0ACA1B264283}" sibTransId="{AB61881C-FD82-479B-B951-772957E1C644}"/>
    <dgm:cxn modelId="{97E35867-64BA-45E8-BD7F-FC051BE65095}" type="presOf" srcId="{AA9AE5A9-0063-497D-A4FC-F7DB5A66E632}" destId="{3B854FAF-793B-4ED5-ACBC-45877EC22797}" srcOrd="0" destOrd="0" presId="urn:microsoft.com/office/officeart/2016/7/layout/RepeatingBendingProcessNew"/>
    <dgm:cxn modelId="{50D77F67-7220-4BDD-B611-2ED3866A823E}" type="presOf" srcId="{AB61881C-FD82-479B-B951-772957E1C644}" destId="{C46BFB50-562F-429A-B2E0-6F9C2916A85E}" srcOrd="1" destOrd="0" presId="urn:microsoft.com/office/officeart/2016/7/layout/RepeatingBendingProcessNew"/>
    <dgm:cxn modelId="{760D8D51-8DFE-4E00-99F6-17575B67FB4B}" type="presOf" srcId="{4AFDE128-C4A6-4DFF-8F89-AC3BC15D5B06}" destId="{7E757E36-D0C7-4F89-A525-35B223CE4876}" srcOrd="1" destOrd="0" presId="urn:microsoft.com/office/officeart/2016/7/layout/RepeatingBendingProcessNew"/>
    <dgm:cxn modelId="{38FA8954-1C90-4C26-96BE-72C59D428438}" srcId="{62752BBE-5777-4CAE-9AF2-F35AEB49C748}" destId="{555EAEE5-48C4-4989-BFBC-732354303281}" srcOrd="5" destOrd="0" parTransId="{C15B58C8-B6EA-4837-AD67-13549D5ACB3A}" sibTransId="{D3545686-4891-4776-915D-F61A94893505}"/>
    <dgm:cxn modelId="{ADA13FBB-C3B5-49A8-8672-43D3A282E2D4}" type="presOf" srcId="{555EAEE5-48C4-4989-BFBC-732354303281}" destId="{F786BF80-F3ED-4BAB-8C97-1E191ADEC3DD}" srcOrd="0" destOrd="0" presId="urn:microsoft.com/office/officeart/2016/7/layout/RepeatingBendingProcessNew"/>
    <dgm:cxn modelId="{805437BE-05A9-488F-9BC3-F7FB9CE1BF58}" type="presOf" srcId="{60CA65F4-94C4-4DEF-ADF1-ACEF693C4132}" destId="{65E5C39A-8652-4133-B111-EB5589D84116}" srcOrd="1" destOrd="0" presId="urn:microsoft.com/office/officeart/2016/7/layout/RepeatingBendingProcessNew"/>
    <dgm:cxn modelId="{0EBB44C2-1B74-4CFE-9737-6DC0626E08B9}" type="presOf" srcId="{EFEC8173-B135-466E-8F9C-726AB6CE1173}" destId="{D8F38C95-09A5-4C6C-8DDB-97F116A2A341}" srcOrd="0" destOrd="0" presId="urn:microsoft.com/office/officeart/2016/7/layout/RepeatingBendingProcessNew"/>
    <dgm:cxn modelId="{B890E9C6-0533-4F55-9109-21401BBF12F0}" type="presOf" srcId="{5F859015-D964-4764-97E7-D493251BC473}" destId="{F9E5B6B1-66E7-47F7-A342-7BB871BEFF80}" srcOrd="0" destOrd="0" presId="urn:microsoft.com/office/officeart/2016/7/layout/RepeatingBendingProcessNew"/>
    <dgm:cxn modelId="{C5271ED0-90BB-481A-BC46-EE58CF01E1E5}" type="presOf" srcId="{60CA65F4-94C4-4DEF-ADF1-ACEF693C4132}" destId="{24655AC4-0DAF-4D2F-BABE-92BC4BA7F553}" srcOrd="0" destOrd="0" presId="urn:microsoft.com/office/officeart/2016/7/layout/RepeatingBendingProcessNew"/>
    <dgm:cxn modelId="{DAE223D1-9923-4D5E-893C-7FB1ACA8C38B}" type="presOf" srcId="{FEF6A214-418F-494D-9442-C4DFA8EE203D}" destId="{CD91C665-1AFF-42E4-B6EA-1FDA616A9BF9}" srcOrd="0" destOrd="0" presId="urn:microsoft.com/office/officeart/2016/7/layout/RepeatingBendingProcessNew"/>
    <dgm:cxn modelId="{84A4BED9-4EF2-4F02-93BC-92EB60AAE104}" srcId="{62752BBE-5777-4CAE-9AF2-F35AEB49C748}" destId="{AA9AE5A9-0063-497D-A4FC-F7DB5A66E632}" srcOrd="1" destOrd="0" parTransId="{037FC269-ACD3-4E43-9AFD-D0427509D0EA}" sibTransId="{60CA65F4-94C4-4DEF-ADF1-ACEF693C4132}"/>
    <dgm:cxn modelId="{A37261DC-E8EF-4B4A-A864-8AF1B690E4A6}" type="presOf" srcId="{FB7F152C-6AE5-464F-8781-FF00C0BF5CD3}" destId="{BC8E90EF-8A46-4533-97AB-289B7E769992}" srcOrd="0" destOrd="0" presId="urn:microsoft.com/office/officeart/2016/7/layout/RepeatingBendingProcessNew"/>
    <dgm:cxn modelId="{038029EF-F848-4D2F-8A16-7BF3C493D9E4}" type="presOf" srcId="{5F859015-D964-4764-97E7-D493251BC473}" destId="{FA9BD819-84B1-44B7-8FF7-5B5B93463C3E}" srcOrd="1" destOrd="0" presId="urn:microsoft.com/office/officeart/2016/7/layout/RepeatingBendingProcessNew"/>
    <dgm:cxn modelId="{2D294EF1-238A-466A-B6BF-F9584DB6DAD4}" srcId="{62752BBE-5777-4CAE-9AF2-F35AEB49C748}" destId="{081A62D1-E13C-4A9C-BD06-C211DBFF9CB8}" srcOrd="4" destOrd="0" parTransId="{E7AAF895-94EF-4808-8438-4138441E0CA4}" sibTransId="{4AFDE128-C4A6-4DFF-8F89-AC3BC15D5B06}"/>
    <dgm:cxn modelId="{732782FB-4ABE-4D23-A311-089190B471A2}" type="presOf" srcId="{62752BBE-5777-4CAE-9AF2-F35AEB49C748}" destId="{77C0FEF5-348E-4DD9-B6EB-38D8BC2C4B50}" srcOrd="0" destOrd="0" presId="urn:microsoft.com/office/officeart/2016/7/layout/RepeatingBendingProcessNew"/>
    <dgm:cxn modelId="{64468414-6CC3-4443-8618-57DFE2A5AC54}" type="presParOf" srcId="{77C0FEF5-348E-4DD9-B6EB-38D8BC2C4B50}" destId="{60E9A774-AB7F-41E9-960A-2A8C8D13D4D8}" srcOrd="0" destOrd="0" presId="urn:microsoft.com/office/officeart/2016/7/layout/RepeatingBendingProcessNew"/>
    <dgm:cxn modelId="{B3B93E7B-734D-4B07-BBED-F5A9787BB0D2}" type="presParOf" srcId="{77C0FEF5-348E-4DD9-B6EB-38D8BC2C4B50}" destId="{BC8E90EF-8A46-4533-97AB-289B7E769992}" srcOrd="1" destOrd="0" presId="urn:microsoft.com/office/officeart/2016/7/layout/RepeatingBendingProcessNew"/>
    <dgm:cxn modelId="{BB939AF1-E964-46F7-AC30-D370A3FEDB01}" type="presParOf" srcId="{BC8E90EF-8A46-4533-97AB-289B7E769992}" destId="{E2B1E118-6834-475D-8281-E91F8B2BE07A}" srcOrd="0" destOrd="0" presId="urn:microsoft.com/office/officeart/2016/7/layout/RepeatingBendingProcessNew"/>
    <dgm:cxn modelId="{4FC8E18E-DA0D-441B-8228-DA7258AED992}" type="presParOf" srcId="{77C0FEF5-348E-4DD9-B6EB-38D8BC2C4B50}" destId="{3B854FAF-793B-4ED5-ACBC-45877EC22797}" srcOrd="2" destOrd="0" presId="urn:microsoft.com/office/officeart/2016/7/layout/RepeatingBendingProcessNew"/>
    <dgm:cxn modelId="{E338576D-91D6-4C05-A6C9-F8763C6B1711}" type="presParOf" srcId="{77C0FEF5-348E-4DD9-B6EB-38D8BC2C4B50}" destId="{24655AC4-0DAF-4D2F-BABE-92BC4BA7F553}" srcOrd="3" destOrd="0" presId="urn:microsoft.com/office/officeart/2016/7/layout/RepeatingBendingProcessNew"/>
    <dgm:cxn modelId="{DDC2F887-65EF-4288-B39D-9699B460F284}" type="presParOf" srcId="{24655AC4-0DAF-4D2F-BABE-92BC4BA7F553}" destId="{65E5C39A-8652-4133-B111-EB5589D84116}" srcOrd="0" destOrd="0" presId="urn:microsoft.com/office/officeart/2016/7/layout/RepeatingBendingProcessNew"/>
    <dgm:cxn modelId="{A10E3DC1-DAE3-4784-AA3A-96732571E1B4}" type="presParOf" srcId="{77C0FEF5-348E-4DD9-B6EB-38D8BC2C4B50}" destId="{D8F38C95-09A5-4C6C-8DDB-97F116A2A341}" srcOrd="4" destOrd="0" presId="urn:microsoft.com/office/officeart/2016/7/layout/RepeatingBendingProcessNew"/>
    <dgm:cxn modelId="{3AA9FE7B-185B-47C1-A95F-514C8B074343}" type="presParOf" srcId="{77C0FEF5-348E-4DD9-B6EB-38D8BC2C4B50}" destId="{F9E5B6B1-66E7-47F7-A342-7BB871BEFF80}" srcOrd="5" destOrd="0" presId="urn:microsoft.com/office/officeart/2016/7/layout/RepeatingBendingProcessNew"/>
    <dgm:cxn modelId="{427FB54F-022A-43CA-8366-DB0F2BD0BB3D}" type="presParOf" srcId="{F9E5B6B1-66E7-47F7-A342-7BB871BEFF80}" destId="{FA9BD819-84B1-44B7-8FF7-5B5B93463C3E}" srcOrd="0" destOrd="0" presId="urn:microsoft.com/office/officeart/2016/7/layout/RepeatingBendingProcessNew"/>
    <dgm:cxn modelId="{0DACFB36-8793-4A79-8450-CFCE852C4B08}" type="presParOf" srcId="{77C0FEF5-348E-4DD9-B6EB-38D8BC2C4B50}" destId="{CD91C665-1AFF-42E4-B6EA-1FDA616A9BF9}" srcOrd="6" destOrd="0" presId="urn:microsoft.com/office/officeart/2016/7/layout/RepeatingBendingProcessNew"/>
    <dgm:cxn modelId="{A487EA91-8EAE-4B09-BB1A-5C78C477195C}" type="presParOf" srcId="{77C0FEF5-348E-4DD9-B6EB-38D8BC2C4B50}" destId="{738D7EC9-3622-4309-B024-F931FDC4BBDB}" srcOrd="7" destOrd="0" presId="urn:microsoft.com/office/officeart/2016/7/layout/RepeatingBendingProcessNew"/>
    <dgm:cxn modelId="{0AD3B794-C8BA-48D6-8830-3093321D59A1}" type="presParOf" srcId="{738D7EC9-3622-4309-B024-F931FDC4BBDB}" destId="{C46BFB50-562F-429A-B2E0-6F9C2916A85E}" srcOrd="0" destOrd="0" presId="urn:microsoft.com/office/officeart/2016/7/layout/RepeatingBendingProcessNew"/>
    <dgm:cxn modelId="{62347F3C-76D4-4BD3-B716-EB51BDD433F2}" type="presParOf" srcId="{77C0FEF5-348E-4DD9-B6EB-38D8BC2C4B50}" destId="{DC6D30B2-51B8-4C55-A5FC-DF33F7E2D944}" srcOrd="8" destOrd="0" presId="urn:microsoft.com/office/officeart/2016/7/layout/RepeatingBendingProcessNew"/>
    <dgm:cxn modelId="{324C237E-5032-44A2-85C2-FD9EC84DE01D}" type="presParOf" srcId="{77C0FEF5-348E-4DD9-B6EB-38D8BC2C4B50}" destId="{041A2129-CA30-43B4-9580-114FE510F9D3}" srcOrd="9" destOrd="0" presId="urn:microsoft.com/office/officeart/2016/7/layout/RepeatingBendingProcessNew"/>
    <dgm:cxn modelId="{218D5A68-F3EC-44A2-8396-61777C9DE19B}" type="presParOf" srcId="{041A2129-CA30-43B4-9580-114FE510F9D3}" destId="{7E757E36-D0C7-4F89-A525-35B223CE4876}" srcOrd="0" destOrd="0" presId="urn:microsoft.com/office/officeart/2016/7/layout/RepeatingBendingProcessNew"/>
    <dgm:cxn modelId="{88CAC7DE-B9FC-4D5F-973C-FF6878D1D273}" type="presParOf" srcId="{77C0FEF5-348E-4DD9-B6EB-38D8BC2C4B50}" destId="{F786BF80-F3ED-4BAB-8C97-1E191ADEC3DD}"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8E90EF-8A46-4533-97AB-289B7E769992}">
      <dsp:nvSpPr>
        <dsp:cNvPr id="0" name=""/>
        <dsp:cNvSpPr/>
      </dsp:nvSpPr>
      <dsp:spPr>
        <a:xfrm>
          <a:off x="3348048" y="959234"/>
          <a:ext cx="851908" cy="91440"/>
        </a:xfrm>
        <a:custGeom>
          <a:avLst/>
          <a:gdLst/>
          <a:ahLst/>
          <a:cxnLst/>
          <a:rect l="0" t="0" r="0" b="0"/>
          <a:pathLst>
            <a:path>
              <a:moveTo>
                <a:pt x="0" y="45720"/>
              </a:moveTo>
              <a:lnTo>
                <a:pt x="443054" y="45720"/>
              </a:lnTo>
              <a:lnTo>
                <a:pt x="443054" y="45981"/>
              </a:lnTo>
              <a:lnTo>
                <a:pt x="851908" y="45981"/>
              </a:lnTo>
            </a:path>
          </a:pathLst>
        </a:custGeom>
        <a:noFill/>
        <a:ln w="19050" cap="flat" cmpd="sng" algn="ctr">
          <a:solidFill>
            <a:schemeClr val="accent1">
              <a:lumMod val="7500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3751940" y="1001102"/>
        <a:ext cx="44125" cy="7704"/>
      </dsp:txXfrm>
    </dsp:sp>
    <dsp:sp modelId="{60E9A774-AB7F-41E9-960A-2A8C8D13D4D8}">
      <dsp:nvSpPr>
        <dsp:cNvPr id="0" name=""/>
        <dsp:cNvSpPr/>
      </dsp:nvSpPr>
      <dsp:spPr>
        <a:xfrm>
          <a:off x="0" y="0"/>
          <a:ext cx="3349848" cy="2009909"/>
        </a:xfrm>
        <a:prstGeom prst="rect">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rtlCol="0" anchor="ctr" anchorCtr="0">
          <a:noAutofit/>
        </a:bodyPr>
        <a:lstStyle/>
        <a:p>
          <a:pPr marL="0" lvl="0" indent="0" algn="ctr" defTabSz="1066800">
            <a:lnSpc>
              <a:spcPct val="90000"/>
            </a:lnSpc>
            <a:spcBef>
              <a:spcPct val="0"/>
            </a:spcBef>
            <a:spcAft>
              <a:spcPct val="35000"/>
            </a:spcAft>
            <a:buNone/>
          </a:pPr>
          <a:r>
            <a:rPr lang="is-IS" sz="2400" kern="1200" dirty="0" err="1">
              <a:solidFill>
                <a:schemeClr val="tx1"/>
              </a:solidFill>
              <a:latin typeface="Book Antiqua" panose="02040602050305030304" pitchFamily="18" charset="0"/>
            </a:rPr>
            <a:t>Advertisement</a:t>
          </a:r>
          <a:r>
            <a:rPr lang="is-IS" sz="2400" kern="1200" dirty="0">
              <a:solidFill>
                <a:schemeClr val="tx1"/>
              </a:solidFill>
              <a:latin typeface="Book Antiqua" panose="02040602050305030304" pitchFamily="18" charset="0"/>
            </a:rPr>
            <a:t> of DPS – 30 </a:t>
          </a:r>
          <a:r>
            <a:rPr lang="is-IS" sz="2400" kern="1200" dirty="0" err="1">
              <a:solidFill>
                <a:schemeClr val="tx1"/>
              </a:solidFill>
              <a:latin typeface="Book Antiqua" panose="02040602050305030304" pitchFamily="18" charset="0"/>
            </a:rPr>
            <a:t>days</a:t>
          </a:r>
          <a:endParaRPr lang="en-US" sz="2400" kern="1200" dirty="0">
            <a:solidFill>
              <a:schemeClr val="tx1"/>
            </a:solidFill>
            <a:latin typeface="Book Antiqua" panose="02040602050305030304" pitchFamily="18" charset="0"/>
          </a:endParaRPr>
        </a:p>
      </dsp:txBody>
      <dsp:txXfrm>
        <a:off x="0" y="0"/>
        <a:ext cx="3349848" cy="2009909"/>
      </dsp:txXfrm>
    </dsp:sp>
    <dsp:sp modelId="{D11F6E34-029E-4B3E-85DB-2E1E049587F9}">
      <dsp:nvSpPr>
        <dsp:cNvPr id="0" name=""/>
        <dsp:cNvSpPr/>
      </dsp:nvSpPr>
      <dsp:spPr>
        <a:xfrm>
          <a:off x="7580405" y="959496"/>
          <a:ext cx="696250" cy="91440"/>
        </a:xfrm>
        <a:custGeom>
          <a:avLst/>
          <a:gdLst/>
          <a:ahLst/>
          <a:cxnLst/>
          <a:rect l="0" t="0" r="0" b="0"/>
          <a:pathLst>
            <a:path>
              <a:moveTo>
                <a:pt x="0" y="45720"/>
              </a:moveTo>
              <a:lnTo>
                <a:pt x="696250" y="45720"/>
              </a:lnTo>
            </a:path>
          </a:pathLst>
        </a:custGeom>
        <a:noFill/>
        <a:ln w="19050" cap="flat" cmpd="sng" algn="ctr">
          <a:solidFill>
            <a:schemeClr val="accent1">
              <a:lumMod val="7500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7910359" y="1001364"/>
        <a:ext cx="36342" cy="7704"/>
      </dsp:txXfrm>
    </dsp:sp>
    <dsp:sp modelId="{E3FD2AA2-DDE5-481F-B4A8-84222F484498}">
      <dsp:nvSpPr>
        <dsp:cNvPr id="0" name=""/>
        <dsp:cNvSpPr/>
      </dsp:nvSpPr>
      <dsp:spPr>
        <a:xfrm>
          <a:off x="4232357" y="261"/>
          <a:ext cx="3349848" cy="2009909"/>
        </a:xfrm>
        <a:prstGeom prst="rect">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64145" tIns="172299" rIns="164145" bIns="172299" numCol="1" spcCol="1270" rtlCol="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pPr>
          <a:r>
            <a:rPr lang="is-IS" sz="2400" kern="1200" dirty="0" err="1">
              <a:solidFill>
                <a:schemeClr val="tx1"/>
              </a:solidFill>
              <a:latin typeface="Book Antiqua" panose="02040602050305030304" pitchFamily="18" charset="0"/>
            </a:rPr>
            <a:t>Participation</a:t>
          </a:r>
          <a:r>
            <a:rPr lang="is-IS" sz="2400" kern="1200" dirty="0">
              <a:solidFill>
                <a:schemeClr val="tx1"/>
              </a:solidFill>
              <a:latin typeface="Book Antiqua" panose="02040602050305030304" pitchFamily="18" charset="0"/>
            </a:rPr>
            <a:t> </a:t>
          </a:r>
          <a:r>
            <a:rPr lang="is-IS" sz="2400" kern="1200" dirty="0" err="1">
              <a:solidFill>
                <a:schemeClr val="tx1"/>
              </a:solidFill>
              <a:latin typeface="Book Antiqua" panose="02040602050305030304" pitchFamily="18" charset="0"/>
            </a:rPr>
            <a:t>requests</a:t>
          </a:r>
          <a:r>
            <a:rPr lang="is-IS" sz="2400" kern="1200" dirty="0">
              <a:solidFill>
                <a:schemeClr val="tx1"/>
              </a:solidFill>
              <a:latin typeface="Book Antiqua" panose="02040602050305030304" pitchFamily="18" charset="0"/>
            </a:rPr>
            <a:t> – Q&amp;</a:t>
          </a:r>
          <a:r>
            <a:rPr lang="is-IS" sz="2400" kern="1200" dirty="0">
              <a:solidFill>
                <a:schemeClr val="tx1"/>
              </a:solidFill>
              <a:latin typeface="Book Antiqua" panose="02040602050305030304" pitchFamily="18" charset="0"/>
              <a:ea typeface="+mn-ea"/>
              <a:cs typeface="+mn-cs"/>
            </a:rPr>
            <a:t>A</a:t>
          </a:r>
          <a:endParaRPr lang="en-US" sz="2400" kern="1200" dirty="0">
            <a:solidFill>
              <a:schemeClr val="tx1"/>
            </a:solidFill>
            <a:latin typeface="Book Antiqua" panose="02040602050305030304" pitchFamily="18" charset="0"/>
            <a:ea typeface="+mn-ea"/>
            <a:cs typeface="+mn-cs"/>
          </a:endParaRPr>
        </a:p>
      </dsp:txBody>
      <dsp:txXfrm>
        <a:off x="4232357" y="261"/>
        <a:ext cx="3349848" cy="2009909"/>
      </dsp:txXfrm>
    </dsp:sp>
    <dsp:sp modelId="{24655AC4-0DAF-4D2F-BABE-92BC4BA7F553}">
      <dsp:nvSpPr>
        <dsp:cNvPr id="0" name=""/>
        <dsp:cNvSpPr/>
      </dsp:nvSpPr>
      <dsp:spPr>
        <a:xfrm>
          <a:off x="1743352" y="2008370"/>
          <a:ext cx="8240627" cy="739865"/>
        </a:xfrm>
        <a:custGeom>
          <a:avLst/>
          <a:gdLst/>
          <a:ahLst/>
          <a:cxnLst/>
          <a:rect l="0" t="0" r="0" b="0"/>
          <a:pathLst>
            <a:path>
              <a:moveTo>
                <a:pt x="8240627" y="0"/>
              </a:moveTo>
              <a:lnTo>
                <a:pt x="8240627" y="387032"/>
              </a:lnTo>
              <a:lnTo>
                <a:pt x="0" y="387032"/>
              </a:lnTo>
              <a:lnTo>
                <a:pt x="0" y="739865"/>
              </a:lnTo>
            </a:path>
          </a:pathLst>
        </a:custGeom>
        <a:noFill/>
        <a:ln w="19050" cap="flat" cmpd="sng" algn="ctr">
          <a:solidFill>
            <a:schemeClr val="accent1">
              <a:lumMod val="7500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5656752" y="2374451"/>
        <a:ext cx="413828" cy="7704"/>
      </dsp:txXfrm>
    </dsp:sp>
    <dsp:sp modelId="{3B854FAF-793B-4ED5-ACBC-45877EC22797}">
      <dsp:nvSpPr>
        <dsp:cNvPr id="0" name=""/>
        <dsp:cNvSpPr/>
      </dsp:nvSpPr>
      <dsp:spPr>
        <a:xfrm>
          <a:off x="8309055" y="261"/>
          <a:ext cx="3349848" cy="2009909"/>
        </a:xfrm>
        <a:prstGeom prst="rect">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64145" tIns="172299" rIns="164145" bIns="172299" numCol="1" spcCol="1270" rtlCol="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pPr>
          <a:r>
            <a:rPr lang="en-US" sz="2400" kern="1200" dirty="0">
              <a:solidFill>
                <a:schemeClr val="accent2">
                  <a:lumMod val="50000"/>
                </a:schemeClr>
              </a:solidFill>
              <a:latin typeface="Book Antiqua" panose="02040602050305030304" pitchFamily="18" charset="0"/>
              <a:ea typeface="+mn-ea"/>
              <a:cs typeface="+mn-cs"/>
            </a:rPr>
            <a:t>Submission completed – DPS closed for evaluation process</a:t>
          </a:r>
          <a:endParaRPr lang="en-US" sz="2400" kern="1200" dirty="0">
            <a:solidFill>
              <a:schemeClr val="tx2">
                <a:lumMod val="75000"/>
              </a:schemeClr>
            </a:solidFill>
            <a:latin typeface="Book Antiqua" panose="02040602050305030304" pitchFamily="18" charset="0"/>
            <a:ea typeface="+mn-ea"/>
            <a:cs typeface="+mn-cs"/>
          </a:endParaRPr>
        </a:p>
      </dsp:txBody>
      <dsp:txXfrm>
        <a:off x="8309055" y="261"/>
        <a:ext cx="3349848" cy="2009909"/>
      </dsp:txXfrm>
    </dsp:sp>
    <dsp:sp modelId="{F9E5B6B1-66E7-47F7-A342-7BB871BEFF80}">
      <dsp:nvSpPr>
        <dsp:cNvPr id="0" name=""/>
        <dsp:cNvSpPr/>
      </dsp:nvSpPr>
      <dsp:spPr>
        <a:xfrm>
          <a:off x="3416477" y="3739870"/>
          <a:ext cx="739865" cy="91440"/>
        </a:xfrm>
        <a:custGeom>
          <a:avLst/>
          <a:gdLst/>
          <a:ahLst/>
          <a:cxnLst/>
          <a:rect l="0" t="0" r="0" b="0"/>
          <a:pathLst>
            <a:path>
              <a:moveTo>
                <a:pt x="0" y="45720"/>
              </a:moveTo>
              <a:lnTo>
                <a:pt x="739865" y="45720"/>
              </a:lnTo>
            </a:path>
          </a:pathLst>
        </a:custGeom>
        <a:noFill/>
        <a:ln w="19050" cap="flat" cmpd="sng" algn="ctr">
          <a:solidFill>
            <a:schemeClr val="accent1">
              <a:lumMod val="7500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3767148" y="3781738"/>
        <a:ext cx="38523" cy="7704"/>
      </dsp:txXfrm>
    </dsp:sp>
    <dsp:sp modelId="{D8F38C95-09A5-4C6C-8DDB-97F116A2A341}">
      <dsp:nvSpPr>
        <dsp:cNvPr id="0" name=""/>
        <dsp:cNvSpPr/>
      </dsp:nvSpPr>
      <dsp:spPr>
        <a:xfrm>
          <a:off x="68428" y="2780636"/>
          <a:ext cx="3349848" cy="2009909"/>
        </a:xfrm>
        <a:prstGeom prst="rect">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64145" tIns="172299" rIns="164145" bIns="172299" numCol="1" spcCol="1270" rtlCol="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pPr>
          <a:r>
            <a:rPr lang="en-GB" sz="2400" kern="1200" dirty="0">
              <a:solidFill>
                <a:schemeClr val="tx1"/>
              </a:solidFill>
              <a:latin typeface="Book Antiqua" panose="02040602050305030304" pitchFamily="18" charset="0"/>
              <a:ea typeface="+mn-ea"/>
              <a:cs typeface="+mn-cs"/>
            </a:rPr>
            <a:t>DPS established and information published</a:t>
          </a:r>
          <a:endParaRPr lang="en-US" sz="2400" kern="1200" dirty="0">
            <a:solidFill>
              <a:schemeClr val="tx1"/>
            </a:solidFill>
            <a:latin typeface="Book Antiqua" panose="02040602050305030304" pitchFamily="18" charset="0"/>
            <a:ea typeface="+mn-ea"/>
            <a:cs typeface="+mn-cs"/>
          </a:endParaRPr>
        </a:p>
      </dsp:txBody>
      <dsp:txXfrm>
        <a:off x="68428" y="2780636"/>
        <a:ext cx="3349848" cy="2009909"/>
      </dsp:txXfrm>
    </dsp:sp>
    <dsp:sp modelId="{738D7EC9-3622-4309-B024-F931FDC4BBDB}">
      <dsp:nvSpPr>
        <dsp:cNvPr id="0" name=""/>
        <dsp:cNvSpPr/>
      </dsp:nvSpPr>
      <dsp:spPr>
        <a:xfrm>
          <a:off x="7536790" y="3739870"/>
          <a:ext cx="739865" cy="91440"/>
        </a:xfrm>
        <a:custGeom>
          <a:avLst/>
          <a:gdLst/>
          <a:ahLst/>
          <a:cxnLst/>
          <a:rect l="0" t="0" r="0" b="0"/>
          <a:pathLst>
            <a:path>
              <a:moveTo>
                <a:pt x="0" y="45720"/>
              </a:moveTo>
              <a:lnTo>
                <a:pt x="739865" y="45720"/>
              </a:lnTo>
            </a:path>
          </a:pathLst>
        </a:custGeom>
        <a:noFill/>
        <a:ln w="19050" cap="flat" cmpd="sng" algn="ctr">
          <a:solidFill>
            <a:schemeClr val="accent1">
              <a:lumMod val="7500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7887461" y="3781738"/>
        <a:ext cx="38523" cy="7704"/>
      </dsp:txXfrm>
    </dsp:sp>
    <dsp:sp modelId="{CD91C665-1AFF-42E4-B6EA-1FDA616A9BF9}">
      <dsp:nvSpPr>
        <dsp:cNvPr id="0" name=""/>
        <dsp:cNvSpPr/>
      </dsp:nvSpPr>
      <dsp:spPr>
        <a:xfrm>
          <a:off x="4188742" y="2780636"/>
          <a:ext cx="3349848" cy="2009909"/>
        </a:xfrm>
        <a:prstGeom prst="rect">
          <a:avLst/>
        </a:prstGeom>
        <a:gradFill flip="none" rotWithShape="0">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64145" tIns="172299" rIns="164145" bIns="172299" numCol="1" spcCol="1270" rtlCol="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pPr>
          <a:r>
            <a:rPr lang="en-US" sz="2400" kern="1200" dirty="0">
              <a:solidFill>
                <a:schemeClr val="tx2">
                  <a:lumMod val="75000"/>
                </a:schemeClr>
              </a:solidFill>
              <a:latin typeface="Book Antiqua" panose="02040602050305030304" pitchFamily="18" charset="0"/>
              <a:ea typeface="+mn-ea"/>
              <a:cs typeface="+mn-cs"/>
            </a:rPr>
            <a:t>Reopening of DPS</a:t>
          </a:r>
        </a:p>
      </dsp:txBody>
      <dsp:txXfrm>
        <a:off x="4188742" y="2780636"/>
        <a:ext cx="3349848" cy="2009909"/>
      </dsp:txXfrm>
    </dsp:sp>
    <dsp:sp modelId="{DC6D30B2-51B8-4C55-A5FC-DF33F7E2D944}">
      <dsp:nvSpPr>
        <dsp:cNvPr id="0" name=""/>
        <dsp:cNvSpPr/>
      </dsp:nvSpPr>
      <dsp:spPr>
        <a:xfrm>
          <a:off x="8309055" y="2780636"/>
          <a:ext cx="3349848" cy="2009909"/>
        </a:xfrm>
        <a:prstGeom prst="rect">
          <a:avLst/>
        </a:prstGeom>
        <a:gradFill flip="none" rotWithShape="0">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64145" tIns="172299" rIns="164145" bIns="172299" numCol="1" spcCol="1270" rtlCol="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pPr>
          <a:r>
            <a:rPr lang="is-IS" sz="2400" kern="1200" dirty="0">
              <a:solidFill>
                <a:schemeClr val="accent2">
                  <a:lumMod val="50000"/>
                </a:schemeClr>
              </a:solidFill>
              <a:latin typeface="Book Antiqua" panose="02040602050305030304" pitchFamily="18" charset="0"/>
              <a:ea typeface="+mn-ea"/>
              <a:cs typeface="+mn-cs"/>
            </a:rPr>
            <a:t>Open </a:t>
          </a:r>
          <a:r>
            <a:rPr lang="is-IS" sz="2400" kern="1200" dirty="0" err="1">
              <a:solidFill>
                <a:schemeClr val="accent2">
                  <a:lumMod val="50000"/>
                </a:schemeClr>
              </a:solidFill>
              <a:latin typeface="Book Antiqua" panose="02040602050305030304" pitchFamily="18" charset="0"/>
              <a:ea typeface="+mn-ea"/>
              <a:cs typeface="+mn-cs"/>
            </a:rPr>
            <a:t>again</a:t>
          </a:r>
          <a:r>
            <a:rPr lang="is-IS" sz="2400" kern="1200" dirty="0">
              <a:solidFill>
                <a:schemeClr val="accent2">
                  <a:lumMod val="50000"/>
                </a:schemeClr>
              </a:solidFill>
              <a:latin typeface="Book Antiqua" panose="02040602050305030304" pitchFamily="18" charset="0"/>
              <a:ea typeface="+mn-ea"/>
              <a:cs typeface="+mn-cs"/>
            </a:rPr>
            <a:t> for </a:t>
          </a:r>
          <a:r>
            <a:rPr lang="is-IS" sz="2400" kern="1200" dirty="0" err="1">
              <a:solidFill>
                <a:schemeClr val="accent2">
                  <a:lumMod val="50000"/>
                </a:schemeClr>
              </a:solidFill>
              <a:latin typeface="Book Antiqua" panose="02040602050305030304" pitchFamily="18" charset="0"/>
              <a:ea typeface="+mn-ea"/>
              <a:cs typeface="+mn-cs"/>
            </a:rPr>
            <a:t>participation</a:t>
          </a:r>
          <a:r>
            <a:rPr lang="is-IS" sz="2400" kern="1200" dirty="0">
              <a:solidFill>
                <a:schemeClr val="accent2">
                  <a:lumMod val="50000"/>
                </a:schemeClr>
              </a:solidFill>
              <a:latin typeface="Book Antiqua" panose="02040602050305030304" pitchFamily="18" charset="0"/>
              <a:ea typeface="+mn-ea"/>
              <a:cs typeface="+mn-cs"/>
            </a:rPr>
            <a:t> </a:t>
          </a:r>
          <a:r>
            <a:rPr lang="is-IS" sz="2400" kern="1200" dirty="0" err="1">
              <a:solidFill>
                <a:schemeClr val="accent2">
                  <a:lumMod val="50000"/>
                </a:schemeClr>
              </a:solidFill>
              <a:latin typeface="Book Antiqua" panose="02040602050305030304" pitchFamily="18" charset="0"/>
              <a:ea typeface="+mn-ea"/>
              <a:cs typeface="+mn-cs"/>
            </a:rPr>
            <a:t>requests</a:t>
          </a:r>
          <a:r>
            <a:rPr lang="is-IS" sz="2400" kern="1200" dirty="0">
              <a:solidFill>
                <a:schemeClr val="accent2">
                  <a:lumMod val="50000"/>
                </a:schemeClr>
              </a:solidFill>
              <a:latin typeface="Book Antiqua" panose="02040602050305030304" pitchFamily="18" charset="0"/>
              <a:ea typeface="+mn-ea"/>
              <a:cs typeface="+mn-cs"/>
            </a:rPr>
            <a:t> </a:t>
          </a:r>
          <a:r>
            <a:rPr lang="is-IS" sz="2400" kern="1200" dirty="0" err="1">
              <a:solidFill>
                <a:schemeClr val="accent2">
                  <a:lumMod val="50000"/>
                </a:schemeClr>
              </a:solidFill>
              <a:latin typeface="Book Antiqua" panose="02040602050305030304" pitchFamily="18" charset="0"/>
              <a:ea typeface="+mn-ea"/>
              <a:cs typeface="+mn-cs"/>
            </a:rPr>
            <a:t>and</a:t>
          </a:r>
          <a:r>
            <a:rPr lang="is-IS" sz="2400" kern="1200" dirty="0">
              <a:solidFill>
                <a:schemeClr val="accent2">
                  <a:lumMod val="50000"/>
                </a:schemeClr>
              </a:solidFill>
              <a:latin typeface="Book Antiqua" panose="02040602050305030304" pitchFamily="18" charset="0"/>
              <a:ea typeface="+mn-ea"/>
              <a:cs typeface="+mn-cs"/>
            </a:rPr>
            <a:t> Q&amp;A</a:t>
          </a:r>
          <a:endParaRPr lang="en-US" sz="2400" kern="1200" dirty="0">
            <a:solidFill>
              <a:schemeClr val="tx2">
                <a:lumMod val="75000"/>
              </a:schemeClr>
            </a:solidFill>
            <a:highlight>
              <a:srgbClr val="FFFF00"/>
            </a:highlight>
            <a:latin typeface="Book Antiqua" panose="02040602050305030304" pitchFamily="18" charset="0"/>
            <a:ea typeface="+mn-ea"/>
            <a:cs typeface="+mn-cs"/>
          </a:endParaRPr>
        </a:p>
      </dsp:txBody>
      <dsp:txXfrm>
        <a:off x="8309055" y="2780636"/>
        <a:ext cx="3349848" cy="20099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206B06-AD30-43FA-87A2-3A38DE5511BD}">
      <dsp:nvSpPr>
        <dsp:cNvPr id="0" name=""/>
        <dsp:cNvSpPr/>
      </dsp:nvSpPr>
      <dsp:spPr>
        <a:xfrm>
          <a:off x="4126081" y="56057"/>
          <a:ext cx="2085614" cy="1182733"/>
        </a:xfrm>
        <a:prstGeom prst="roundRect">
          <a:avLst/>
        </a:prstGeom>
        <a:solidFill>
          <a:srgbClr val="CED7D8"/>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rtlCol="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pPr>
          <a:r>
            <a:rPr lang="en-US" sz="1800" kern="1200" dirty="0">
              <a:solidFill>
                <a:schemeClr val="tx2">
                  <a:lumMod val="75000"/>
                </a:schemeClr>
              </a:solidFill>
              <a:latin typeface="Book Antiqua" panose="02040602050305030304" pitchFamily="18" charset="0"/>
              <a:ea typeface="+mn-ea"/>
              <a:cs typeface="+mn-cs"/>
            </a:rPr>
            <a:t>Always open</a:t>
          </a:r>
        </a:p>
        <a:p>
          <a:pPr marL="0" marR="0" lvl="0" indent="0" algn="ctr" defTabSz="914400" rtl="0" eaLnBrk="1" fontAlgn="auto" latinLnBrk="0" hangingPunct="1">
            <a:lnSpc>
              <a:spcPct val="100000"/>
            </a:lnSpc>
            <a:spcBef>
              <a:spcPct val="0"/>
            </a:spcBef>
            <a:spcAft>
              <a:spcPts val="0"/>
            </a:spcAft>
            <a:buClrTx/>
            <a:buSzTx/>
            <a:buFontTx/>
            <a:buNone/>
            <a:tabLst/>
          </a:pPr>
          <a:r>
            <a:rPr lang="en-US" sz="1800" kern="1200" dirty="0">
              <a:solidFill>
                <a:schemeClr val="tx2">
                  <a:lumMod val="75000"/>
                </a:schemeClr>
              </a:solidFill>
              <a:latin typeface="Book Antiqua" panose="02040602050305030304" pitchFamily="18" charset="0"/>
              <a:ea typeface="+mn-ea"/>
              <a:cs typeface="+mn-cs"/>
            </a:rPr>
            <a:t>10 years </a:t>
          </a:r>
          <a:endParaRPr lang="is-IS" sz="1800" kern="1200" dirty="0">
            <a:solidFill>
              <a:schemeClr val="tx2">
                <a:lumMod val="75000"/>
              </a:schemeClr>
            </a:solidFill>
            <a:latin typeface="Book Antiqua" panose="02040602050305030304" pitchFamily="18" charset="0"/>
            <a:ea typeface="+mn-ea"/>
            <a:cs typeface="+mn-cs"/>
          </a:endParaRPr>
        </a:p>
      </dsp:txBody>
      <dsp:txXfrm>
        <a:off x="4183817" y="113793"/>
        <a:ext cx="1970142" cy="1067261"/>
      </dsp:txXfrm>
    </dsp:sp>
    <dsp:sp modelId="{409DAAA0-AA64-47C2-96CA-211A8A16BBD5}">
      <dsp:nvSpPr>
        <dsp:cNvPr id="0" name=""/>
        <dsp:cNvSpPr/>
      </dsp:nvSpPr>
      <dsp:spPr>
        <a:xfrm>
          <a:off x="2918475" y="709524"/>
          <a:ext cx="4723954" cy="4723954"/>
        </a:xfrm>
        <a:custGeom>
          <a:avLst/>
          <a:gdLst/>
          <a:ahLst/>
          <a:cxnLst/>
          <a:rect l="0" t="0" r="0" b="0"/>
          <a:pathLst>
            <a:path>
              <a:moveTo>
                <a:pt x="3499946" y="292203"/>
              </a:moveTo>
              <a:arcTo wR="2361977" hR="2361977" stAng="17928129" swAng="1021789"/>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D08204CF-A0B9-48EA-AAFC-A7129F3F7C52}">
      <dsp:nvSpPr>
        <dsp:cNvPr id="0" name=""/>
        <dsp:cNvSpPr/>
      </dsp:nvSpPr>
      <dsp:spPr>
        <a:xfrm>
          <a:off x="6408683" y="1598364"/>
          <a:ext cx="2013158" cy="1182733"/>
        </a:xfrm>
        <a:prstGeom prst="roundRect">
          <a:avLst/>
        </a:prstGeom>
        <a:solidFill>
          <a:srgbClr val="CED7D8"/>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rtlCol="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pPr>
          <a:r>
            <a:rPr lang="is-IS" sz="1800" kern="1200" dirty="0">
              <a:solidFill>
                <a:srgbClr val="1F497D">
                  <a:lumMod val="75000"/>
                </a:srgbClr>
              </a:solidFill>
              <a:latin typeface="Book Antiqua" panose="02040602050305030304" pitchFamily="18" charset="0"/>
              <a:ea typeface="+mn-ea"/>
              <a:cs typeface="+mn-cs"/>
            </a:rPr>
            <a:t>Evaluation </a:t>
          </a:r>
          <a:r>
            <a:rPr lang="en-GB" sz="1800" kern="1200" noProof="0" dirty="0">
              <a:solidFill>
                <a:srgbClr val="1F497D">
                  <a:lumMod val="75000"/>
                </a:srgbClr>
              </a:solidFill>
              <a:latin typeface="Book Antiqua" panose="02040602050305030304" pitchFamily="18" charset="0"/>
              <a:ea typeface="+mn-ea"/>
              <a:cs typeface="+mn-cs"/>
            </a:rPr>
            <a:t>Process -10 days</a:t>
          </a:r>
        </a:p>
      </dsp:txBody>
      <dsp:txXfrm>
        <a:off x="6466419" y="1656100"/>
        <a:ext cx="1897686" cy="1067261"/>
      </dsp:txXfrm>
    </dsp:sp>
    <dsp:sp modelId="{80C8ADAC-C027-448D-8948-25EFCA2654AA}">
      <dsp:nvSpPr>
        <dsp:cNvPr id="0" name=""/>
        <dsp:cNvSpPr/>
      </dsp:nvSpPr>
      <dsp:spPr>
        <a:xfrm>
          <a:off x="2829906" y="62604"/>
          <a:ext cx="4723954" cy="4723954"/>
        </a:xfrm>
        <a:custGeom>
          <a:avLst/>
          <a:gdLst/>
          <a:ahLst/>
          <a:cxnLst/>
          <a:rect l="0" t="0" r="0" b="0"/>
          <a:pathLst>
            <a:path>
              <a:moveTo>
                <a:pt x="4663761" y="2891813"/>
              </a:moveTo>
              <a:arcTo wR="2361977" hR="2361977" stAng="777769" swAng="778247"/>
            </a:path>
          </a:pathLst>
        </a:custGeom>
        <a:noFill/>
        <a:ln w="6350" cap="flat" cmpd="sng" algn="ctr">
          <a:solidFill>
            <a:schemeClr val="accent1">
              <a:hueOff val="0"/>
              <a:satOff val="0"/>
              <a:lum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7B78747E-AF27-4455-BC8F-1226BE20A337}">
      <dsp:nvSpPr>
        <dsp:cNvPr id="0" name=""/>
        <dsp:cNvSpPr/>
      </dsp:nvSpPr>
      <dsp:spPr>
        <a:xfrm>
          <a:off x="5668964" y="3613239"/>
          <a:ext cx="2269666" cy="1489298"/>
        </a:xfrm>
        <a:prstGeom prst="roundRect">
          <a:avLst/>
        </a:prstGeom>
        <a:solidFill>
          <a:srgbClr val="CED7D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Tx/>
            <a:buSzTx/>
            <a:buFontTx/>
            <a:buNone/>
          </a:pPr>
          <a:r>
            <a:rPr lang="en-GB" sz="1800" kern="1200" noProof="0" dirty="0">
              <a:solidFill>
                <a:schemeClr val="tx2">
                  <a:lumMod val="75000"/>
                </a:schemeClr>
              </a:solidFill>
              <a:latin typeface="Book Antiqua" panose="02040602050305030304" pitchFamily="18" charset="0"/>
              <a:ea typeface="+mn-ea"/>
              <a:cs typeface="+mn-cs"/>
            </a:rPr>
            <a:t>Result of the evaluation of requests of DPS</a:t>
          </a:r>
          <a:endParaRPr lang="en-GB" sz="1800" kern="1200" noProof="0" dirty="0"/>
        </a:p>
      </dsp:txBody>
      <dsp:txXfrm>
        <a:off x="5741666" y="3685941"/>
        <a:ext cx="2124262" cy="1343894"/>
      </dsp:txXfrm>
    </dsp:sp>
    <dsp:sp modelId="{96E2FAAA-502E-45F7-B3B8-7113635580DE}">
      <dsp:nvSpPr>
        <dsp:cNvPr id="0" name=""/>
        <dsp:cNvSpPr/>
      </dsp:nvSpPr>
      <dsp:spPr>
        <a:xfrm>
          <a:off x="2718598" y="389434"/>
          <a:ext cx="4723954" cy="4723954"/>
        </a:xfrm>
        <a:custGeom>
          <a:avLst/>
          <a:gdLst/>
          <a:ahLst/>
          <a:cxnLst/>
          <a:rect l="0" t="0" r="0" b="0"/>
          <a:pathLst>
            <a:path>
              <a:moveTo>
                <a:pt x="2708518" y="4698394"/>
              </a:moveTo>
              <a:arcTo wR="2361977" hR="2361977" stAng="4893798" swAng="109894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333FBD7A-44EF-4DA3-8C15-C3DD2637D1C3}">
      <dsp:nvSpPr>
        <dsp:cNvPr id="0" name=""/>
        <dsp:cNvSpPr/>
      </dsp:nvSpPr>
      <dsp:spPr>
        <a:xfrm>
          <a:off x="2234752" y="3630736"/>
          <a:ext cx="2413504" cy="1392657"/>
        </a:xfrm>
        <a:prstGeom prst="roundRect">
          <a:avLst/>
        </a:prstGeom>
        <a:solidFill>
          <a:srgbClr val="CED7D8"/>
        </a:solidFill>
        <a:ln w="254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800100">
            <a:lnSpc>
              <a:spcPct val="90000"/>
            </a:lnSpc>
            <a:spcBef>
              <a:spcPct val="0"/>
            </a:spcBef>
            <a:spcAft>
              <a:spcPct val="35000"/>
            </a:spcAft>
            <a:buClrTx/>
            <a:buSzTx/>
            <a:buFontTx/>
            <a:buNone/>
          </a:pPr>
          <a:r>
            <a:rPr lang="en-GB" sz="1800" kern="1200" dirty="0">
              <a:solidFill>
                <a:schemeClr val="tx2">
                  <a:lumMod val="75000"/>
                </a:schemeClr>
              </a:solidFill>
              <a:latin typeface="Book Antiqua" panose="02040602050305030304" pitchFamily="18" charset="0"/>
              <a:ea typeface="+mn-ea"/>
              <a:cs typeface="+mn-cs"/>
            </a:rPr>
            <a:t>Lists updated and displayed to the buyer</a:t>
          </a:r>
          <a:endParaRPr lang="is-IS" sz="1800" kern="1200" dirty="0"/>
        </a:p>
      </dsp:txBody>
      <dsp:txXfrm>
        <a:off x="2302736" y="3698720"/>
        <a:ext cx="2277536" cy="1256689"/>
      </dsp:txXfrm>
    </dsp:sp>
    <dsp:sp modelId="{5F2F14A7-768B-4DCF-B726-9A99E54803D2}">
      <dsp:nvSpPr>
        <dsp:cNvPr id="0" name=""/>
        <dsp:cNvSpPr/>
      </dsp:nvSpPr>
      <dsp:spPr>
        <a:xfrm>
          <a:off x="2637777" y="-74955"/>
          <a:ext cx="4723954" cy="4723954"/>
        </a:xfrm>
        <a:custGeom>
          <a:avLst/>
          <a:gdLst/>
          <a:ahLst/>
          <a:cxnLst/>
          <a:rect l="0" t="0" r="0" b="0"/>
          <a:pathLst>
            <a:path>
              <a:moveTo>
                <a:pt x="368382" y="3628672"/>
              </a:moveTo>
              <a:arcTo wR="2361977" hR="2361977" stAng="8854131" swAng="404631"/>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4E80C3F3-B9A6-47B9-A8CD-CB50C221C8FF}">
      <dsp:nvSpPr>
        <dsp:cNvPr id="0" name=""/>
        <dsp:cNvSpPr/>
      </dsp:nvSpPr>
      <dsp:spPr>
        <a:xfrm>
          <a:off x="1803602" y="1179136"/>
          <a:ext cx="2241407" cy="2047655"/>
        </a:xfrm>
        <a:prstGeom prst="roundRect">
          <a:avLst/>
        </a:prstGeom>
        <a:solidFill>
          <a:srgbClr val="CED7D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Tx/>
            <a:buSzTx/>
            <a:buFontTx/>
            <a:buNone/>
          </a:pPr>
          <a:r>
            <a:rPr lang="en-GB" sz="1800" kern="1200" noProof="0" dirty="0">
              <a:solidFill>
                <a:schemeClr val="tx2">
                  <a:lumMod val="75000"/>
                </a:schemeClr>
              </a:solidFill>
              <a:latin typeface="Book Antiqua" panose="02040602050305030304" pitchFamily="18" charset="0"/>
              <a:ea typeface="+mn-ea"/>
              <a:cs typeface="+mn-cs"/>
            </a:rPr>
            <a:t>Open for participation and Q&amp;A</a:t>
          </a:r>
          <a:endParaRPr lang="en-GB" sz="1800" kern="1200" noProof="0" dirty="0"/>
        </a:p>
      </dsp:txBody>
      <dsp:txXfrm>
        <a:off x="1903560" y="1279094"/>
        <a:ext cx="2041491" cy="1847739"/>
      </dsp:txXfrm>
    </dsp:sp>
    <dsp:sp modelId="{D75E1860-C6BC-4D4B-AED5-0FB9317C6407}">
      <dsp:nvSpPr>
        <dsp:cNvPr id="0" name=""/>
        <dsp:cNvSpPr/>
      </dsp:nvSpPr>
      <dsp:spPr>
        <a:xfrm>
          <a:off x="2555825" y="764207"/>
          <a:ext cx="4723954" cy="4723954"/>
        </a:xfrm>
        <a:custGeom>
          <a:avLst/>
          <a:gdLst/>
          <a:ahLst/>
          <a:cxnLst/>
          <a:rect l="0" t="0" r="0" b="0"/>
          <a:pathLst>
            <a:path>
              <a:moveTo>
                <a:pt x="1127539" y="348249"/>
              </a:moveTo>
              <a:arcTo wR="2361977" hR="2361977" stAng="14309474" swAng="53722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8E90EF-8A46-4533-97AB-289B7E769992}">
      <dsp:nvSpPr>
        <dsp:cNvPr id="0" name=""/>
        <dsp:cNvSpPr/>
      </dsp:nvSpPr>
      <dsp:spPr>
        <a:xfrm>
          <a:off x="2920876" y="1191042"/>
          <a:ext cx="649379" cy="91440"/>
        </a:xfrm>
        <a:custGeom>
          <a:avLst/>
          <a:gdLst/>
          <a:ahLst/>
          <a:cxnLst/>
          <a:rect l="0" t="0" r="0" b="0"/>
          <a:pathLst>
            <a:path>
              <a:moveTo>
                <a:pt x="0" y="45720"/>
              </a:moveTo>
              <a:lnTo>
                <a:pt x="341789" y="45720"/>
              </a:lnTo>
              <a:lnTo>
                <a:pt x="341789" y="60274"/>
              </a:lnTo>
              <a:lnTo>
                <a:pt x="649379" y="60274"/>
              </a:lnTo>
            </a:path>
          </a:pathLst>
        </a:custGeom>
        <a:noFill/>
        <a:ln w="19050" cap="flat" cmpd="sng" algn="ctr">
          <a:solidFill>
            <a:schemeClr val="accent1">
              <a:lumMod val="7500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3228562" y="1233401"/>
        <a:ext cx="34006" cy="6722"/>
      </dsp:txXfrm>
    </dsp:sp>
    <dsp:sp modelId="{60E9A774-AB7F-41E9-960A-2A8C8D13D4D8}">
      <dsp:nvSpPr>
        <dsp:cNvPr id="0" name=""/>
        <dsp:cNvSpPr/>
      </dsp:nvSpPr>
      <dsp:spPr>
        <a:xfrm>
          <a:off x="0" y="359950"/>
          <a:ext cx="2922676" cy="1753623"/>
        </a:xfrm>
        <a:prstGeom prst="rect">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rtlCol="0" anchor="ctr" anchorCtr="0">
          <a:noAutofit/>
        </a:bodyPr>
        <a:lstStyle/>
        <a:p>
          <a:pPr marL="0" lvl="0" indent="0" algn="ctr" defTabSz="1066800">
            <a:lnSpc>
              <a:spcPct val="90000"/>
            </a:lnSpc>
            <a:spcBef>
              <a:spcPct val="0"/>
            </a:spcBef>
            <a:spcAft>
              <a:spcPct val="35000"/>
            </a:spcAft>
            <a:buNone/>
          </a:pPr>
          <a:r>
            <a:rPr lang="en-US" sz="2400" kern="1200" dirty="0">
              <a:solidFill>
                <a:schemeClr val="tx2">
                  <a:lumMod val="75000"/>
                </a:schemeClr>
              </a:solidFill>
              <a:latin typeface="Book Antiqua" panose="02040602050305030304" pitchFamily="18" charset="0"/>
            </a:rPr>
            <a:t>Invitation by email to all DPS participants to a tender</a:t>
          </a:r>
        </a:p>
      </dsp:txBody>
      <dsp:txXfrm>
        <a:off x="0" y="359950"/>
        <a:ext cx="2922676" cy="1753623"/>
      </dsp:txXfrm>
    </dsp:sp>
    <dsp:sp modelId="{24655AC4-0DAF-4D2F-BABE-92BC4BA7F553}">
      <dsp:nvSpPr>
        <dsp:cNvPr id="0" name=""/>
        <dsp:cNvSpPr/>
      </dsp:nvSpPr>
      <dsp:spPr>
        <a:xfrm>
          <a:off x="6523532" y="1205597"/>
          <a:ext cx="641615" cy="91440"/>
        </a:xfrm>
        <a:custGeom>
          <a:avLst/>
          <a:gdLst/>
          <a:ahLst/>
          <a:cxnLst/>
          <a:rect l="0" t="0" r="0" b="0"/>
          <a:pathLst>
            <a:path>
              <a:moveTo>
                <a:pt x="0" y="45720"/>
              </a:moveTo>
              <a:lnTo>
                <a:pt x="641615" y="45720"/>
              </a:lnTo>
            </a:path>
          </a:pathLst>
        </a:custGeom>
        <a:noFill/>
        <a:ln w="19050" cap="flat" cmpd="sng" algn="ctr">
          <a:solidFill>
            <a:schemeClr val="accent1">
              <a:lumMod val="7500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6827535" y="1247956"/>
        <a:ext cx="33610" cy="6722"/>
      </dsp:txXfrm>
    </dsp:sp>
    <dsp:sp modelId="{3B854FAF-793B-4ED5-ACBC-45877EC22797}">
      <dsp:nvSpPr>
        <dsp:cNvPr id="0" name=""/>
        <dsp:cNvSpPr/>
      </dsp:nvSpPr>
      <dsp:spPr>
        <a:xfrm>
          <a:off x="3602656" y="374514"/>
          <a:ext cx="2922676" cy="1753605"/>
        </a:xfrm>
        <a:prstGeom prst="rect">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43214" tIns="150328" rIns="143214" bIns="150328" numCol="1" spcCol="1270" rtlCol="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pPr>
          <a:r>
            <a:rPr lang="en-US" sz="2400" kern="1200" dirty="0">
              <a:solidFill>
                <a:schemeClr val="tx2">
                  <a:lumMod val="75000"/>
                </a:schemeClr>
              </a:solidFill>
              <a:latin typeface="Book Antiqua" panose="02040602050305030304" pitchFamily="18" charset="0"/>
              <a:ea typeface="+mn-ea"/>
              <a:cs typeface="+mn-cs"/>
            </a:rPr>
            <a:t>Submission of tender within the deadline</a:t>
          </a:r>
        </a:p>
      </dsp:txBody>
      <dsp:txXfrm>
        <a:off x="3602656" y="374514"/>
        <a:ext cx="2922676" cy="1753605"/>
      </dsp:txXfrm>
    </dsp:sp>
    <dsp:sp modelId="{F9E5B6B1-66E7-47F7-A342-7BB871BEFF80}">
      <dsp:nvSpPr>
        <dsp:cNvPr id="0" name=""/>
        <dsp:cNvSpPr/>
      </dsp:nvSpPr>
      <dsp:spPr>
        <a:xfrm>
          <a:off x="1469102" y="2126320"/>
          <a:ext cx="7189784" cy="641624"/>
        </a:xfrm>
        <a:custGeom>
          <a:avLst/>
          <a:gdLst/>
          <a:ahLst/>
          <a:cxnLst/>
          <a:rect l="0" t="0" r="0" b="0"/>
          <a:pathLst>
            <a:path>
              <a:moveTo>
                <a:pt x="7189784" y="0"/>
              </a:moveTo>
              <a:lnTo>
                <a:pt x="7189784" y="337912"/>
              </a:lnTo>
              <a:lnTo>
                <a:pt x="0" y="337912"/>
              </a:lnTo>
              <a:lnTo>
                <a:pt x="0" y="641624"/>
              </a:lnTo>
            </a:path>
          </a:pathLst>
        </a:custGeom>
        <a:noFill/>
        <a:ln w="19050" cap="flat" cmpd="sng" algn="ctr">
          <a:solidFill>
            <a:schemeClr val="accent1">
              <a:lumMod val="7500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4883465" y="2443771"/>
        <a:ext cx="361057" cy="6722"/>
      </dsp:txXfrm>
    </dsp:sp>
    <dsp:sp modelId="{D8F38C95-09A5-4C6C-8DDB-97F116A2A341}">
      <dsp:nvSpPr>
        <dsp:cNvPr id="0" name=""/>
        <dsp:cNvSpPr/>
      </dsp:nvSpPr>
      <dsp:spPr>
        <a:xfrm>
          <a:off x="7197548" y="374514"/>
          <a:ext cx="2922676" cy="1753605"/>
        </a:xfrm>
        <a:prstGeom prst="rect">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43214" tIns="150328" rIns="143214" bIns="150328" numCol="1" spcCol="1270" rtlCol="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pPr>
          <a:r>
            <a:rPr lang="en-GB" sz="2400" kern="1200" noProof="0" dirty="0">
              <a:solidFill>
                <a:schemeClr val="tx2">
                  <a:lumMod val="75000"/>
                </a:schemeClr>
              </a:solidFill>
              <a:latin typeface="Book Antiqua" panose="02040602050305030304" pitchFamily="18" charset="0"/>
              <a:ea typeface="+mn-ea"/>
              <a:cs typeface="+mn-cs"/>
            </a:rPr>
            <a:t>Tenderer will receive confirmation email</a:t>
          </a:r>
        </a:p>
      </dsp:txBody>
      <dsp:txXfrm>
        <a:off x="7197548" y="374514"/>
        <a:ext cx="2922676" cy="1753605"/>
      </dsp:txXfrm>
    </dsp:sp>
    <dsp:sp modelId="{738D7EC9-3622-4309-B024-F931FDC4BBDB}">
      <dsp:nvSpPr>
        <dsp:cNvPr id="0" name=""/>
        <dsp:cNvSpPr/>
      </dsp:nvSpPr>
      <dsp:spPr>
        <a:xfrm>
          <a:off x="2928640" y="3631427"/>
          <a:ext cx="641615" cy="91440"/>
        </a:xfrm>
        <a:custGeom>
          <a:avLst/>
          <a:gdLst/>
          <a:ahLst/>
          <a:cxnLst/>
          <a:rect l="0" t="0" r="0" b="0"/>
          <a:pathLst>
            <a:path>
              <a:moveTo>
                <a:pt x="0" y="45720"/>
              </a:moveTo>
              <a:lnTo>
                <a:pt x="641615" y="45720"/>
              </a:lnTo>
            </a:path>
          </a:pathLst>
        </a:custGeom>
        <a:noFill/>
        <a:ln w="19050" cap="flat" cmpd="sng" algn="ctr">
          <a:solidFill>
            <a:schemeClr val="accent1">
              <a:lumMod val="7500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3232643" y="3673786"/>
        <a:ext cx="33610" cy="6722"/>
      </dsp:txXfrm>
    </dsp:sp>
    <dsp:sp modelId="{CD91C665-1AFF-42E4-B6EA-1FDA616A9BF9}">
      <dsp:nvSpPr>
        <dsp:cNvPr id="0" name=""/>
        <dsp:cNvSpPr/>
      </dsp:nvSpPr>
      <dsp:spPr>
        <a:xfrm>
          <a:off x="7764" y="2800344"/>
          <a:ext cx="2922676" cy="1753605"/>
        </a:xfrm>
        <a:prstGeom prst="rect">
          <a:avLst/>
        </a:prstGeom>
        <a:gradFill flip="none" rotWithShape="0">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43214" tIns="150328" rIns="143214" bIns="150328" numCol="1" spcCol="1270" rtlCol="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pPr>
          <a:r>
            <a:rPr lang="en-US" sz="2400" kern="1200" dirty="0">
              <a:solidFill>
                <a:schemeClr val="tx2">
                  <a:lumMod val="75000"/>
                </a:schemeClr>
              </a:solidFill>
              <a:latin typeface="Book Antiqua" panose="02040602050305030304" pitchFamily="18" charset="0"/>
              <a:ea typeface="+mn-ea"/>
              <a:cs typeface="+mn-cs"/>
            </a:rPr>
            <a:t>Opening of tender</a:t>
          </a:r>
        </a:p>
      </dsp:txBody>
      <dsp:txXfrm>
        <a:off x="7764" y="2800344"/>
        <a:ext cx="2922676" cy="1753605"/>
      </dsp:txXfrm>
    </dsp:sp>
    <dsp:sp modelId="{041A2129-CA30-43B4-9580-114FE510F9D3}">
      <dsp:nvSpPr>
        <dsp:cNvPr id="0" name=""/>
        <dsp:cNvSpPr/>
      </dsp:nvSpPr>
      <dsp:spPr>
        <a:xfrm>
          <a:off x="6523532" y="3631427"/>
          <a:ext cx="641615" cy="91440"/>
        </a:xfrm>
        <a:custGeom>
          <a:avLst/>
          <a:gdLst/>
          <a:ahLst/>
          <a:cxnLst/>
          <a:rect l="0" t="0" r="0" b="0"/>
          <a:pathLst>
            <a:path>
              <a:moveTo>
                <a:pt x="0" y="45720"/>
              </a:moveTo>
              <a:lnTo>
                <a:pt x="641615"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827535" y="3673786"/>
        <a:ext cx="33610" cy="6722"/>
      </dsp:txXfrm>
    </dsp:sp>
    <dsp:sp modelId="{DC6D30B2-51B8-4C55-A5FC-DF33F7E2D944}">
      <dsp:nvSpPr>
        <dsp:cNvPr id="0" name=""/>
        <dsp:cNvSpPr/>
      </dsp:nvSpPr>
      <dsp:spPr>
        <a:xfrm>
          <a:off x="3602656" y="2800344"/>
          <a:ext cx="2922676" cy="1753605"/>
        </a:xfrm>
        <a:prstGeom prst="rect">
          <a:avLst/>
        </a:prstGeom>
        <a:gradFill flip="none" rotWithShape="0">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43214" tIns="150328" rIns="143214" bIns="150328" numCol="1" spcCol="1270" rtlCol="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pPr>
          <a:r>
            <a:rPr lang="en-US" sz="2400" kern="1200" dirty="0">
              <a:solidFill>
                <a:schemeClr val="tx2">
                  <a:lumMod val="75000"/>
                </a:schemeClr>
              </a:solidFill>
              <a:latin typeface="Book Antiqua" panose="02040602050305030304" pitchFamily="18" charset="0"/>
              <a:ea typeface="+mn-ea"/>
              <a:cs typeface="+mn-cs"/>
            </a:rPr>
            <a:t>Evaluation</a:t>
          </a:r>
          <a:endParaRPr lang="en-US" sz="2400" kern="1200" dirty="0">
            <a:solidFill>
              <a:schemeClr val="tx2">
                <a:lumMod val="75000"/>
              </a:schemeClr>
            </a:solidFill>
            <a:highlight>
              <a:srgbClr val="FFFF00"/>
            </a:highlight>
            <a:latin typeface="Book Antiqua" panose="02040602050305030304" pitchFamily="18" charset="0"/>
            <a:ea typeface="+mn-ea"/>
            <a:cs typeface="+mn-cs"/>
          </a:endParaRPr>
        </a:p>
      </dsp:txBody>
      <dsp:txXfrm>
        <a:off x="3602656" y="2800344"/>
        <a:ext cx="2922676" cy="1753605"/>
      </dsp:txXfrm>
    </dsp:sp>
    <dsp:sp modelId="{F786BF80-F3ED-4BAB-8C97-1E191ADEC3DD}">
      <dsp:nvSpPr>
        <dsp:cNvPr id="0" name=""/>
        <dsp:cNvSpPr/>
      </dsp:nvSpPr>
      <dsp:spPr>
        <a:xfrm>
          <a:off x="7197548" y="2800344"/>
          <a:ext cx="2922676" cy="1753605"/>
        </a:xfrm>
        <a:prstGeom prst="rect">
          <a:avLst/>
        </a:prstGeom>
        <a:gradFill flip="none" rotWithShape="0">
          <a:gsLst>
            <a:gs pos="0">
              <a:srgbClr val="7030A0">
                <a:tint val="66000"/>
                <a:satMod val="160000"/>
              </a:srgbClr>
            </a:gs>
            <a:gs pos="50000">
              <a:srgbClr val="7030A0">
                <a:tint val="44500"/>
                <a:satMod val="160000"/>
              </a:srgbClr>
            </a:gs>
            <a:gs pos="100000">
              <a:srgbClr val="7030A0">
                <a:tint val="23500"/>
                <a:satMod val="160000"/>
              </a:srgb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43214" tIns="150328" rIns="143214" bIns="150328" numCol="1" spcCol="1270" rtlCol="0" anchor="ctr" anchorCtr="0">
          <a:noAutofit/>
        </a:bodyPr>
        <a:lstStyle/>
        <a:p>
          <a:pPr marL="0" lvl="0" indent="0" algn="ctr" defTabSz="1066800">
            <a:lnSpc>
              <a:spcPct val="90000"/>
            </a:lnSpc>
            <a:spcBef>
              <a:spcPct val="0"/>
            </a:spcBef>
            <a:spcAft>
              <a:spcPct val="35000"/>
            </a:spcAft>
            <a:buNone/>
          </a:pPr>
          <a:r>
            <a:rPr lang="en-GB" sz="2400" kern="1200" dirty="0">
              <a:solidFill>
                <a:srgbClr val="44546A">
                  <a:lumMod val="75000"/>
                </a:srgbClr>
              </a:solidFill>
              <a:latin typeface="Book Antiqua" panose="02040602050305030304" pitchFamily="18" charset="0"/>
              <a:ea typeface="+mn-ea"/>
              <a:cs typeface="+mn-cs"/>
            </a:rPr>
            <a:t>Selection of tender</a:t>
          </a:r>
          <a:endParaRPr lang="is-IS" sz="2400" kern="1200" dirty="0">
            <a:solidFill>
              <a:srgbClr val="44546A">
                <a:lumMod val="75000"/>
              </a:srgbClr>
            </a:solidFill>
            <a:latin typeface="Book Antiqua" panose="02040602050305030304" pitchFamily="18" charset="0"/>
            <a:ea typeface="+mn-ea"/>
            <a:cs typeface="+mn-cs"/>
          </a:endParaRPr>
        </a:p>
      </dsp:txBody>
      <dsp:txXfrm>
        <a:off x="7197548" y="2800344"/>
        <a:ext cx="2922676" cy="1753605"/>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s-I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B07342-8A03-4861-B54F-C04AE4A7FA59}" type="datetimeFigureOut">
              <a:rPr lang="is-IS" smtClean="0"/>
              <a:t>7.4.2022</a:t>
            </a:fld>
            <a:endParaRPr lang="is-I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s-I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s-I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65ECB3-27BA-4E94-98CC-AC9897D26721}" type="slidenum">
              <a:rPr lang="is-IS" smtClean="0"/>
              <a:t>‹#›</a:t>
            </a:fld>
            <a:endParaRPr lang="is-IS"/>
          </a:p>
        </p:txBody>
      </p:sp>
    </p:spTree>
    <p:extLst>
      <p:ext uri="{BB962C8B-B14F-4D97-AF65-F5344CB8AC3E}">
        <p14:creationId xmlns:p14="http://schemas.microsoft.com/office/powerpoint/2010/main" val="4073039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Hello and welcome to this short introduction to the Dynamic purchasing system for could service, hosting and other related services. </a:t>
            </a:r>
            <a:endParaRPr lang="is-IS" dirty="0"/>
          </a:p>
        </p:txBody>
      </p:sp>
      <p:sp>
        <p:nvSpPr>
          <p:cNvPr id="4" name="Slide Number Placeholder 3"/>
          <p:cNvSpPr>
            <a:spLocks noGrp="1"/>
          </p:cNvSpPr>
          <p:nvPr>
            <p:ph type="sldNum" sz="quarter" idx="5"/>
          </p:nvPr>
        </p:nvSpPr>
        <p:spPr/>
        <p:txBody>
          <a:bodyPr/>
          <a:lstStyle/>
          <a:p>
            <a:fld id="{B465ECB3-27BA-4E94-98CC-AC9897D26721}" type="slidenum">
              <a:rPr lang="is-IS" smtClean="0"/>
              <a:t>1</a:t>
            </a:fld>
            <a:endParaRPr lang="is-IS"/>
          </a:p>
        </p:txBody>
      </p:sp>
    </p:spTree>
    <p:extLst>
      <p:ext uri="{BB962C8B-B14F-4D97-AF65-F5344CB8AC3E}">
        <p14:creationId xmlns:p14="http://schemas.microsoft.com/office/powerpoint/2010/main" val="1074360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Firstly I want to point out that Rikiskaup have for a number of years been procuring this type of service and other like them through framework agreements and mini tenders. So I wanted to clarify to you why this change is made now and what we hope to achieve. It can be very difficult to </a:t>
            </a:r>
            <a:endParaRPr lang="is-IS" dirty="0"/>
          </a:p>
        </p:txBody>
      </p:sp>
      <p:sp>
        <p:nvSpPr>
          <p:cNvPr id="4" name="Slide Number Placeholder 3"/>
          <p:cNvSpPr>
            <a:spLocks noGrp="1"/>
          </p:cNvSpPr>
          <p:nvPr>
            <p:ph type="sldNum" sz="quarter" idx="5"/>
          </p:nvPr>
        </p:nvSpPr>
        <p:spPr/>
        <p:txBody>
          <a:bodyPr/>
          <a:lstStyle/>
          <a:p>
            <a:fld id="{B465ECB3-27BA-4E94-98CC-AC9897D26721}" type="slidenum">
              <a:rPr lang="is-IS" smtClean="0"/>
              <a:t>2</a:t>
            </a:fld>
            <a:endParaRPr lang="is-IS"/>
          </a:p>
        </p:txBody>
      </p:sp>
    </p:spTree>
    <p:extLst>
      <p:ext uri="{BB962C8B-B14F-4D97-AF65-F5344CB8AC3E}">
        <p14:creationId xmlns:p14="http://schemas.microsoft.com/office/powerpoint/2010/main" val="2808963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885D05-A864-48EE-B05F-F4FFF661AED6}" type="slidenum">
              <a:rPr kumimoji="0" lang="is-I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is-I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3724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885D05-A864-48EE-B05F-F4FFF661AED6}" type="slidenum">
              <a:rPr kumimoji="0" lang="is-I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is-I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0603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000000"/>
                </a:solidFill>
                <a:effectLst/>
                <a:latin typeface="Open Sans" panose="020B0606030504020204" pitchFamily="34" charset="0"/>
              </a:rPr>
              <a:t>The DPS is a two-stage process:</a:t>
            </a:r>
          </a:p>
          <a:p>
            <a:pPr algn="l"/>
            <a:r>
              <a:rPr lang="en-GB" b="1" i="0" dirty="0">
                <a:solidFill>
                  <a:srgbClr val="000000"/>
                </a:solidFill>
                <a:effectLst/>
                <a:latin typeface="open_sansregular"/>
              </a:rPr>
              <a:t>Open procedure</a:t>
            </a:r>
            <a:endParaRPr lang="en-GB" b="0" i="0" dirty="0">
              <a:solidFill>
                <a:srgbClr val="000000"/>
              </a:solidFill>
              <a:effectLst/>
              <a:latin typeface="Open Sans" panose="020B0606030504020204" pitchFamily="34" charset="0"/>
            </a:endParaRPr>
          </a:p>
          <a:p>
            <a:pPr algn="l"/>
            <a:r>
              <a:rPr lang="en-GB" b="0" i="0" dirty="0">
                <a:solidFill>
                  <a:srgbClr val="000000"/>
                </a:solidFill>
                <a:effectLst/>
                <a:latin typeface="Open Sans" panose="020B0606030504020204" pitchFamily="34" charset="0"/>
              </a:rPr>
              <a:t>First is the initial setup stage where Tenderers are invited to apply for inclusion in the DPS (i.e. this Invitation to Participate). Tenderers complete and submit a response and those who meet the Selection Criteria, and are not excluded, will be admitted as a DPS Provider for the lot(s) that they have applied for. Tenderers can submit their Application throughout the period of validity of the</a:t>
            </a:r>
            <a:br>
              <a:rPr lang="en-GB" b="0" i="0" dirty="0">
                <a:solidFill>
                  <a:srgbClr val="000000"/>
                </a:solidFill>
                <a:effectLst/>
                <a:latin typeface="Open Sans" panose="020B0606030504020204" pitchFamily="34" charset="0"/>
              </a:rPr>
            </a:br>
            <a:r>
              <a:rPr lang="en-GB" b="0" i="0" dirty="0">
                <a:solidFill>
                  <a:srgbClr val="000000"/>
                </a:solidFill>
                <a:effectLst/>
                <a:latin typeface="Open Sans" panose="020B0606030504020204" pitchFamily="34" charset="0"/>
              </a:rPr>
              <a:t>DPS.</a:t>
            </a:r>
          </a:p>
          <a:p>
            <a:pPr algn="l"/>
            <a:r>
              <a:rPr lang="en-GB" b="1" i="0" dirty="0">
                <a:solidFill>
                  <a:srgbClr val="000000"/>
                </a:solidFill>
                <a:effectLst/>
                <a:latin typeface="open_sansregular"/>
              </a:rPr>
              <a:t>Restricted procedure</a:t>
            </a:r>
            <a:endParaRPr lang="en-GB" b="0" i="0" dirty="0">
              <a:solidFill>
                <a:srgbClr val="000000"/>
              </a:solidFill>
              <a:effectLst/>
              <a:latin typeface="Open Sans" panose="020B0606030504020204" pitchFamily="34" charset="0"/>
            </a:endParaRPr>
          </a:p>
          <a:p>
            <a:pPr algn="l"/>
            <a:r>
              <a:rPr lang="en-GB" b="0" i="0" dirty="0">
                <a:solidFill>
                  <a:srgbClr val="000000"/>
                </a:solidFill>
                <a:effectLst/>
                <a:latin typeface="Open Sans" panose="020B0606030504020204" pitchFamily="34" charset="0"/>
              </a:rPr>
              <a:t>Following acceptance onto the DPS, Ríkiskaup on behalf of individual buyers will invite all DPS suppliers to bid for a specific service by issuing an Invitation to Tender (ITT). Tenders will be evaluated and awarded based on the Award Criteria set out in this Invitation to Participate, which may be formulated more precisely in the ITT. </a:t>
            </a:r>
          </a:p>
          <a:p>
            <a:pPr algn="l"/>
            <a:r>
              <a:rPr lang="en-GB" b="0" i="0" dirty="0">
                <a:solidFill>
                  <a:srgbClr val="000000"/>
                </a:solidFill>
                <a:effectLst/>
                <a:latin typeface="Open Sans" panose="020B0606030504020204" pitchFamily="34" charset="0"/>
              </a:rPr>
              <a:t>All costs incurred for the preparation and submission of the Application and of the tenders are to be borne by the tenderer and will not be reimbursed.</a:t>
            </a:r>
          </a:p>
          <a:p>
            <a:endParaRPr lang="is-I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885D05-A864-48EE-B05F-F4FFF661AED6}" type="slidenum">
              <a:rPr kumimoji="0" lang="is-I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is-I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69645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Forsíð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6C57B-2AC0-4391-9AD9-2D00967E02D9}"/>
              </a:ext>
            </a:extLst>
          </p:cNvPr>
          <p:cNvSpPr>
            <a:spLocks noGrp="1"/>
          </p:cNvSpPr>
          <p:nvPr>
            <p:ph type="ctrTitle"/>
          </p:nvPr>
        </p:nvSpPr>
        <p:spPr>
          <a:xfrm>
            <a:off x="461963" y="1484312"/>
            <a:ext cx="11268073" cy="3578005"/>
          </a:xfrm>
        </p:spPr>
        <p:txBody>
          <a:bodyPr lIns="0" tIns="0" rIns="0" bIns="0" anchor="t"/>
          <a:lstStyle>
            <a:lvl1pPr algn="l">
              <a:defRPr sz="6000">
                <a:solidFill>
                  <a:srgbClr val="2F4557"/>
                </a:solidFill>
              </a:defRPr>
            </a:lvl1pPr>
          </a:lstStyle>
          <a:p>
            <a:r>
              <a:rPr lang="en-US" dirty="0"/>
              <a:t>Click to edit Master title style</a:t>
            </a:r>
            <a:endParaRPr lang="is-IS" dirty="0"/>
          </a:p>
        </p:txBody>
      </p:sp>
      <p:sp>
        <p:nvSpPr>
          <p:cNvPr id="3" name="Subtitle 2">
            <a:extLst>
              <a:ext uri="{FF2B5EF4-FFF2-40B4-BE49-F238E27FC236}">
                <a16:creationId xmlns:a16="http://schemas.microsoft.com/office/drawing/2014/main" id="{2A9D0969-E935-4E7B-8543-3C02FEF75424}"/>
              </a:ext>
            </a:extLst>
          </p:cNvPr>
          <p:cNvSpPr>
            <a:spLocks noGrp="1"/>
          </p:cNvSpPr>
          <p:nvPr>
            <p:ph type="subTitle" idx="1"/>
          </p:nvPr>
        </p:nvSpPr>
        <p:spPr>
          <a:xfrm>
            <a:off x="461963" y="5132425"/>
            <a:ext cx="11268073" cy="960400"/>
          </a:xfrm>
        </p:spPr>
        <p:txBody>
          <a:bodyPr lIns="0" tIns="0" rIns="0" bIns="0" anchor="ctr">
            <a:normAutofit/>
          </a:bodyPr>
          <a:lstStyle>
            <a:lvl1pPr marL="0" indent="0" algn="l">
              <a:buNone/>
              <a:defRPr sz="1800" b="1">
                <a:solidFill>
                  <a:srgbClr val="FB693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is-IS" dirty="0"/>
          </a:p>
        </p:txBody>
      </p:sp>
      <p:grpSp>
        <p:nvGrpSpPr>
          <p:cNvPr id="80" name="Group 79">
            <a:extLst>
              <a:ext uri="{FF2B5EF4-FFF2-40B4-BE49-F238E27FC236}">
                <a16:creationId xmlns:a16="http://schemas.microsoft.com/office/drawing/2014/main" id="{337A5BA7-5E28-4023-B320-B6C5CCF4FE13}"/>
              </a:ext>
            </a:extLst>
          </p:cNvPr>
          <p:cNvGrpSpPr>
            <a:grpSpLocks/>
          </p:cNvGrpSpPr>
          <p:nvPr userDrawn="1"/>
        </p:nvGrpSpPr>
        <p:grpSpPr>
          <a:xfrm>
            <a:off x="461727" y="442138"/>
            <a:ext cx="2699284" cy="553998"/>
            <a:chOff x="1365250" y="1010088"/>
            <a:chExt cx="3847712" cy="789699"/>
          </a:xfrm>
        </p:grpSpPr>
        <p:pic>
          <p:nvPicPr>
            <p:cNvPr id="78" name="Picture 77">
              <a:extLst>
                <a:ext uri="{FF2B5EF4-FFF2-40B4-BE49-F238E27FC236}">
                  <a16:creationId xmlns:a16="http://schemas.microsoft.com/office/drawing/2014/main" id="{385BBAAA-5E41-4FB6-8EA5-7E12F32AAA6B}"/>
                </a:ext>
              </a:extLst>
            </p:cNvPr>
            <p:cNvPicPr>
              <a:picLocks noChangeAspect="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0655" r="30655" b="38095"/>
            <a:stretch/>
          </p:blipFill>
          <p:spPr>
            <a:xfrm>
              <a:off x="1365250" y="1033463"/>
              <a:ext cx="825500" cy="742950"/>
            </a:xfrm>
            <a:prstGeom prst="rect">
              <a:avLst/>
            </a:prstGeom>
          </p:spPr>
        </p:pic>
        <p:sp>
          <p:nvSpPr>
            <p:cNvPr id="79" name="Rectangle 78">
              <a:extLst>
                <a:ext uri="{FF2B5EF4-FFF2-40B4-BE49-F238E27FC236}">
                  <a16:creationId xmlns:a16="http://schemas.microsoft.com/office/drawing/2014/main" id="{3325B652-203F-4708-B3D5-0BF53764209C}"/>
                </a:ext>
              </a:extLst>
            </p:cNvPr>
            <p:cNvSpPr>
              <a:spLocks/>
            </p:cNvSpPr>
            <p:nvPr userDrawn="1"/>
          </p:nvSpPr>
          <p:spPr>
            <a:xfrm>
              <a:off x="2298750" y="1010088"/>
              <a:ext cx="2914212" cy="789699"/>
            </a:xfrm>
            <a:prstGeom prst="rect">
              <a:avLst/>
            </a:prstGeom>
            <a:no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l"/>
              <a:r>
                <a:rPr lang="is-IS" sz="3600" dirty="0">
                  <a:solidFill>
                    <a:srgbClr val="2F4557"/>
                  </a:solidFill>
                  <a:latin typeface="FiraGO Eight" panose="020B0203050000020004" pitchFamily="34" charset="0"/>
                  <a:cs typeface="FiraGO Eight" panose="020B0203050000020004" pitchFamily="34" charset="0"/>
                </a:rPr>
                <a:t>RÍKISKAUP</a:t>
              </a:r>
              <a:endParaRPr lang="is-IS" sz="2400" dirty="0">
                <a:solidFill>
                  <a:srgbClr val="2F4557"/>
                </a:solidFill>
                <a:latin typeface="FiraGO Eight" panose="020B0203050000020004" pitchFamily="34" charset="0"/>
                <a:cs typeface="FiraGO Eight" panose="020B0203050000020004" pitchFamily="34" charset="0"/>
              </a:endParaRPr>
            </a:p>
          </p:txBody>
        </p:sp>
      </p:grpSp>
      <p:sp>
        <p:nvSpPr>
          <p:cNvPr id="119" name="Freeform: Shape 118">
            <a:extLst>
              <a:ext uri="{FF2B5EF4-FFF2-40B4-BE49-F238E27FC236}">
                <a16:creationId xmlns:a16="http://schemas.microsoft.com/office/drawing/2014/main" id="{D075B764-E4B9-4B52-8675-761264752D35}"/>
              </a:ext>
            </a:extLst>
          </p:cNvPr>
          <p:cNvSpPr>
            <a:spLocks/>
          </p:cNvSpPr>
          <p:nvPr userDrawn="1"/>
        </p:nvSpPr>
        <p:spPr>
          <a:xfrm>
            <a:off x="8445501" y="3261292"/>
            <a:ext cx="3746500" cy="3596708"/>
          </a:xfrm>
          <a:custGeom>
            <a:avLst/>
            <a:gdLst>
              <a:gd name="connsiteX0" fmla="*/ 3090185 w 3547385"/>
              <a:gd name="connsiteY0" fmla="*/ 0 h 3405554"/>
              <a:gd name="connsiteX1" fmla="*/ 3547385 w 3547385"/>
              <a:gd name="connsiteY1" fmla="*/ 457200 h 3405554"/>
              <a:gd name="connsiteX2" fmla="*/ 3541865 w 3547385"/>
              <a:gd name="connsiteY2" fmla="*/ 519756 h 3405554"/>
              <a:gd name="connsiteX3" fmla="*/ 3547385 w 3547385"/>
              <a:gd name="connsiteY3" fmla="*/ 517595 h 3405554"/>
              <a:gd name="connsiteX4" fmla="*/ 3547385 w 3547385"/>
              <a:gd name="connsiteY4" fmla="*/ 3405554 h 3405554"/>
              <a:gd name="connsiteX5" fmla="*/ 55804 w 3547385"/>
              <a:gd name="connsiteY5" fmla="*/ 3405554 h 3405554"/>
              <a:gd name="connsiteX6" fmla="*/ 48937 w 3547385"/>
              <a:gd name="connsiteY6" fmla="*/ 3397232 h 3405554"/>
              <a:gd name="connsiteX7" fmla="*/ 0 w 3547385"/>
              <a:gd name="connsiteY7" fmla="*/ 3237023 h 3405554"/>
              <a:gd name="connsiteX8" fmla="*/ 48937 w 3547385"/>
              <a:gd name="connsiteY8" fmla="*/ 3076814 h 3405554"/>
              <a:gd name="connsiteX9" fmla="*/ 58751 w 3547385"/>
              <a:gd name="connsiteY9" fmla="*/ 3064920 h 3405554"/>
              <a:gd name="connsiteX10" fmla="*/ 36745 w 3547385"/>
              <a:gd name="connsiteY10" fmla="*/ 3017748 h 3405554"/>
              <a:gd name="connsiteX11" fmla="*/ 1 w 3547385"/>
              <a:gd name="connsiteY11" fmla="*/ 2809544 h 3405554"/>
              <a:gd name="connsiteX12" fmla="*/ 103417 w 3547385"/>
              <a:gd name="connsiteY12" fmla="*/ 2470984 h 3405554"/>
              <a:gd name="connsiteX13" fmla="*/ 122816 w 3547385"/>
              <a:gd name="connsiteY13" fmla="*/ 2447472 h 3405554"/>
              <a:gd name="connsiteX14" fmla="*/ 115440 w 3547385"/>
              <a:gd name="connsiteY14" fmla="*/ 2441387 h 3405554"/>
              <a:gd name="connsiteX15" fmla="*/ 1 w 3547385"/>
              <a:gd name="connsiteY15" fmla="*/ 2162692 h 3405554"/>
              <a:gd name="connsiteX16" fmla="*/ 394134 w 3547385"/>
              <a:gd name="connsiteY16" fmla="*/ 1768559 h 3405554"/>
              <a:gd name="connsiteX17" fmla="*/ 547549 w 3547385"/>
              <a:gd name="connsiteY17" fmla="*/ 1799532 h 3405554"/>
              <a:gd name="connsiteX18" fmla="*/ 606812 w 3547385"/>
              <a:gd name="connsiteY18" fmla="*/ 1831699 h 3405554"/>
              <a:gd name="connsiteX19" fmla="*/ 613434 w 3547385"/>
              <a:gd name="connsiteY19" fmla="*/ 1756648 h 3405554"/>
              <a:gd name="connsiteX20" fmla="*/ 1072984 w 3547385"/>
              <a:gd name="connsiteY20" fmla="*/ 1285463 h 3405554"/>
              <a:gd name="connsiteX21" fmla="*/ 1079783 w 3547385"/>
              <a:gd name="connsiteY21" fmla="*/ 1284777 h 3405554"/>
              <a:gd name="connsiteX22" fmla="*/ 1083858 w 3547385"/>
              <a:gd name="connsiteY22" fmla="*/ 1244354 h 3405554"/>
              <a:gd name="connsiteX23" fmla="*/ 1455900 w 3547385"/>
              <a:gd name="connsiteY23" fmla="*/ 941131 h 3405554"/>
              <a:gd name="connsiteX24" fmla="*/ 1603719 w 3547385"/>
              <a:gd name="connsiteY24" fmla="*/ 970974 h 3405554"/>
              <a:gd name="connsiteX25" fmla="*/ 1638935 w 3547385"/>
              <a:gd name="connsiteY25" fmla="*/ 990089 h 3405554"/>
              <a:gd name="connsiteX26" fmla="*/ 1639772 w 3547385"/>
              <a:gd name="connsiteY26" fmla="*/ 981793 h 3405554"/>
              <a:gd name="connsiteX27" fmla="*/ 2133199 w 3547385"/>
              <a:gd name="connsiteY27" fmla="*/ 579638 h 3405554"/>
              <a:gd name="connsiteX28" fmla="*/ 2414800 w 3547385"/>
              <a:gd name="connsiteY28" fmla="*/ 665655 h 3405554"/>
              <a:gd name="connsiteX29" fmla="*/ 2461680 w 3547385"/>
              <a:gd name="connsiteY29" fmla="*/ 704335 h 3405554"/>
              <a:gd name="connsiteX30" fmla="*/ 2477441 w 3547385"/>
              <a:gd name="connsiteY30" fmla="*/ 671550 h 3405554"/>
              <a:gd name="connsiteX31" fmla="*/ 2631075 w 3547385"/>
              <a:gd name="connsiteY31" fmla="*/ 545036 h 3405554"/>
              <a:gd name="connsiteX32" fmla="*/ 2641513 w 3547385"/>
              <a:gd name="connsiteY32" fmla="*/ 541796 h 3405554"/>
              <a:gd name="connsiteX33" fmla="*/ 2632985 w 3547385"/>
              <a:gd name="connsiteY33" fmla="*/ 457200 h 3405554"/>
              <a:gd name="connsiteX34" fmla="*/ 3090185 w 3547385"/>
              <a:gd name="connsiteY34" fmla="*/ 0 h 340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547385" h="3405554">
                <a:moveTo>
                  <a:pt x="3090185" y="0"/>
                </a:moveTo>
                <a:cubicBezTo>
                  <a:pt x="3342690" y="0"/>
                  <a:pt x="3547385" y="204695"/>
                  <a:pt x="3547385" y="457200"/>
                </a:cubicBezTo>
                <a:lnTo>
                  <a:pt x="3541865" y="519756"/>
                </a:lnTo>
                <a:lnTo>
                  <a:pt x="3547385" y="517595"/>
                </a:lnTo>
                <a:lnTo>
                  <a:pt x="3547385" y="3405554"/>
                </a:lnTo>
                <a:lnTo>
                  <a:pt x="55804" y="3405554"/>
                </a:lnTo>
                <a:lnTo>
                  <a:pt x="48937" y="3397232"/>
                </a:lnTo>
                <a:cubicBezTo>
                  <a:pt x="18041" y="3351499"/>
                  <a:pt x="0" y="3296368"/>
                  <a:pt x="0" y="3237023"/>
                </a:cubicBezTo>
                <a:cubicBezTo>
                  <a:pt x="0" y="3177678"/>
                  <a:pt x="18041" y="3122547"/>
                  <a:pt x="48937" y="3076814"/>
                </a:cubicBezTo>
                <a:lnTo>
                  <a:pt x="58751" y="3064920"/>
                </a:lnTo>
                <a:lnTo>
                  <a:pt x="36745" y="3017748"/>
                </a:lnTo>
                <a:cubicBezTo>
                  <a:pt x="12974" y="2952827"/>
                  <a:pt x="1" y="2882701"/>
                  <a:pt x="1" y="2809544"/>
                </a:cubicBezTo>
                <a:cubicBezTo>
                  <a:pt x="1" y="2684134"/>
                  <a:pt x="38125" y="2567628"/>
                  <a:pt x="103417" y="2470984"/>
                </a:cubicBezTo>
                <a:lnTo>
                  <a:pt x="122816" y="2447472"/>
                </a:lnTo>
                <a:lnTo>
                  <a:pt x="115440" y="2441387"/>
                </a:lnTo>
                <a:cubicBezTo>
                  <a:pt x="44116" y="2370063"/>
                  <a:pt x="1" y="2271529"/>
                  <a:pt x="1" y="2162692"/>
                </a:cubicBezTo>
                <a:cubicBezTo>
                  <a:pt x="1" y="1945018"/>
                  <a:pt x="176460" y="1768559"/>
                  <a:pt x="394134" y="1768559"/>
                </a:cubicBezTo>
                <a:cubicBezTo>
                  <a:pt x="448553" y="1768559"/>
                  <a:pt x="500395" y="1779588"/>
                  <a:pt x="547549" y="1799532"/>
                </a:cubicBezTo>
                <a:lnTo>
                  <a:pt x="606812" y="1831699"/>
                </a:lnTo>
                <a:lnTo>
                  <a:pt x="613434" y="1756648"/>
                </a:lnTo>
                <a:cubicBezTo>
                  <a:pt x="655606" y="1520554"/>
                  <a:pt x="838924" y="1333358"/>
                  <a:pt x="1072984" y="1285463"/>
                </a:cubicBezTo>
                <a:lnTo>
                  <a:pt x="1079783" y="1284777"/>
                </a:lnTo>
                <a:lnTo>
                  <a:pt x="1083858" y="1244354"/>
                </a:lnTo>
                <a:cubicBezTo>
                  <a:pt x="1119269" y="1071305"/>
                  <a:pt x="1272383" y="941131"/>
                  <a:pt x="1455900" y="941131"/>
                </a:cubicBezTo>
                <a:cubicBezTo>
                  <a:pt x="1508334" y="941131"/>
                  <a:pt x="1558285" y="951758"/>
                  <a:pt x="1603719" y="970974"/>
                </a:cubicBezTo>
                <a:lnTo>
                  <a:pt x="1638935" y="990089"/>
                </a:lnTo>
                <a:lnTo>
                  <a:pt x="1639772" y="981793"/>
                </a:lnTo>
                <a:cubicBezTo>
                  <a:pt x="1686736" y="752284"/>
                  <a:pt x="1889806" y="579638"/>
                  <a:pt x="2133199" y="579638"/>
                </a:cubicBezTo>
                <a:cubicBezTo>
                  <a:pt x="2237511" y="579638"/>
                  <a:pt x="2334416" y="611349"/>
                  <a:pt x="2414800" y="665655"/>
                </a:cubicBezTo>
                <a:lnTo>
                  <a:pt x="2461680" y="704335"/>
                </a:lnTo>
                <a:lnTo>
                  <a:pt x="2477441" y="671550"/>
                </a:lnTo>
                <a:cubicBezTo>
                  <a:pt x="2515093" y="615819"/>
                  <a:pt x="2568410" y="571541"/>
                  <a:pt x="2631075" y="545036"/>
                </a:cubicBezTo>
                <a:lnTo>
                  <a:pt x="2641513" y="541796"/>
                </a:lnTo>
                <a:lnTo>
                  <a:pt x="2632985" y="457200"/>
                </a:lnTo>
                <a:cubicBezTo>
                  <a:pt x="2632985" y="204695"/>
                  <a:pt x="2837680" y="0"/>
                  <a:pt x="3090185" y="0"/>
                </a:cubicBezTo>
                <a:close/>
              </a:path>
            </a:pathLst>
          </a:custGeom>
          <a:solidFill>
            <a:srgbClr val="DEE5EA"/>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s-IS"/>
          </a:p>
        </p:txBody>
      </p:sp>
      <p:sp>
        <p:nvSpPr>
          <p:cNvPr id="112" name="Freeform: Shape 111">
            <a:extLst>
              <a:ext uri="{FF2B5EF4-FFF2-40B4-BE49-F238E27FC236}">
                <a16:creationId xmlns:a16="http://schemas.microsoft.com/office/drawing/2014/main" id="{365C3D46-07B4-4F46-8D66-C483AAFF2513}"/>
              </a:ext>
            </a:extLst>
          </p:cNvPr>
          <p:cNvSpPr>
            <a:spLocks/>
          </p:cNvSpPr>
          <p:nvPr userDrawn="1"/>
        </p:nvSpPr>
        <p:spPr>
          <a:xfrm rot="5400000" flipH="1" flipV="1">
            <a:off x="9524130" y="4190130"/>
            <a:ext cx="2361441" cy="2974299"/>
          </a:xfrm>
          <a:custGeom>
            <a:avLst/>
            <a:gdLst>
              <a:gd name="connsiteX0" fmla="*/ 121737 w 2361441"/>
              <a:gd name="connsiteY0" fmla="*/ 307902 h 2974299"/>
              <a:gd name="connsiteX1" fmla="*/ 118915 w 2361441"/>
              <a:gd name="connsiteY1" fmla="*/ 307332 h 2974299"/>
              <a:gd name="connsiteX2" fmla="*/ 120411 w 2361441"/>
              <a:gd name="connsiteY2" fmla="*/ 309509 h 2974299"/>
              <a:gd name="connsiteX3" fmla="*/ 2361441 w 2361441"/>
              <a:gd name="connsiteY3" fmla="*/ 2517098 h 2974299"/>
              <a:gd name="connsiteX4" fmla="*/ 1996383 w 2361441"/>
              <a:gd name="connsiteY4" fmla="*/ 2965009 h 2974299"/>
              <a:gd name="connsiteX5" fmla="*/ 1948680 w 2361441"/>
              <a:gd name="connsiteY5" fmla="*/ 2969818 h 2974299"/>
              <a:gd name="connsiteX6" fmla="*/ 1951759 w 2361441"/>
              <a:gd name="connsiteY6" fmla="*/ 2974299 h 2974299"/>
              <a:gd name="connsiteX7" fmla="*/ 0 w 2361441"/>
              <a:gd name="connsiteY7" fmla="*/ 2974299 h 2974299"/>
              <a:gd name="connsiteX8" fmla="*/ 0 w 2361441"/>
              <a:gd name="connsiteY8" fmla="*/ 605323 h 2974299"/>
              <a:gd name="connsiteX9" fmla="*/ 0 w 2361441"/>
              <a:gd name="connsiteY9" fmla="*/ 134300 h 2974299"/>
              <a:gd name="connsiteX10" fmla="*/ 4546 w 2361441"/>
              <a:gd name="connsiteY10" fmla="*/ 140914 h 2974299"/>
              <a:gd name="connsiteX11" fmla="*/ 13550 w 2361441"/>
              <a:gd name="connsiteY11" fmla="*/ 96315 h 2974299"/>
              <a:gd name="connsiteX12" fmla="*/ 158855 w 2361441"/>
              <a:gd name="connsiteY12" fmla="*/ 0 h 2974299"/>
              <a:gd name="connsiteX13" fmla="*/ 316553 w 2361441"/>
              <a:gd name="connsiteY13" fmla="*/ 157698 h 2974299"/>
              <a:gd name="connsiteX14" fmla="*/ 308396 w 2361441"/>
              <a:gd name="connsiteY14" fmla="*/ 198100 h 2974299"/>
              <a:gd name="connsiteX15" fmla="*/ 339856 w 2361441"/>
              <a:gd name="connsiteY15" fmla="*/ 188334 h 2974299"/>
              <a:gd name="connsiteX16" fmla="*/ 425636 w 2361441"/>
              <a:gd name="connsiteY16" fmla="*/ 179687 h 2974299"/>
              <a:gd name="connsiteX17" fmla="*/ 817824 w 2361441"/>
              <a:gd name="connsiteY17" fmla="*/ 439646 h 2974299"/>
              <a:gd name="connsiteX18" fmla="*/ 830666 w 2361441"/>
              <a:gd name="connsiteY18" fmla="*/ 481018 h 2974299"/>
              <a:gd name="connsiteX19" fmla="*/ 844774 w 2361441"/>
              <a:gd name="connsiteY19" fmla="*/ 469378 h 2974299"/>
              <a:gd name="connsiteX20" fmla="*/ 1000859 w 2361441"/>
              <a:gd name="connsiteY20" fmla="*/ 421701 h 2974299"/>
              <a:gd name="connsiteX21" fmla="*/ 1198260 w 2361441"/>
              <a:gd name="connsiteY21" fmla="*/ 503467 h 2974299"/>
              <a:gd name="connsiteX22" fmla="*/ 1232305 w 2361441"/>
              <a:gd name="connsiteY22" fmla="*/ 544730 h 2974299"/>
              <a:gd name="connsiteX23" fmla="*/ 1247457 w 2361441"/>
              <a:gd name="connsiteY23" fmla="*/ 532228 h 2974299"/>
              <a:gd name="connsiteX24" fmla="*/ 1416092 w 2361441"/>
              <a:gd name="connsiteY24" fmla="*/ 480717 h 2974299"/>
              <a:gd name="connsiteX25" fmla="*/ 1717707 w 2361441"/>
              <a:gd name="connsiteY25" fmla="*/ 782332 h 2974299"/>
              <a:gd name="connsiteX26" fmla="*/ 1711579 w 2361441"/>
              <a:gd name="connsiteY26" fmla="*/ 843118 h 2974299"/>
              <a:gd name="connsiteX27" fmla="*/ 1695474 w 2361441"/>
              <a:gd name="connsiteY27" fmla="*/ 895001 h 2974299"/>
              <a:gd name="connsiteX28" fmla="*/ 1720934 w 2361441"/>
              <a:gd name="connsiteY28" fmla="*/ 897568 h 2974299"/>
              <a:gd name="connsiteX29" fmla="*/ 2085992 w 2361441"/>
              <a:gd name="connsiteY29" fmla="*/ 1345479 h 2974299"/>
              <a:gd name="connsiteX30" fmla="*/ 1952082 w 2361441"/>
              <a:gd name="connsiteY30" fmla="*/ 1668768 h 2974299"/>
              <a:gd name="connsiteX31" fmla="*/ 1918191 w 2361441"/>
              <a:gd name="connsiteY31" fmla="*/ 1696731 h 2974299"/>
              <a:gd name="connsiteX32" fmla="*/ 1928070 w 2361441"/>
              <a:gd name="connsiteY32" fmla="*/ 1728556 h 2974299"/>
              <a:gd name="connsiteX33" fmla="*/ 1935361 w 2361441"/>
              <a:gd name="connsiteY33" fmla="*/ 1800884 h 2974299"/>
              <a:gd name="connsiteX34" fmla="*/ 1928070 w 2361441"/>
              <a:gd name="connsiteY34" fmla="*/ 1873212 h 2974299"/>
              <a:gd name="connsiteX35" fmla="*/ 1910062 w 2361441"/>
              <a:gd name="connsiteY35" fmla="*/ 1931223 h 2974299"/>
              <a:gd name="connsiteX36" fmla="*/ 1922299 w 2361441"/>
              <a:gd name="connsiteY36" fmla="*/ 1933073 h 2974299"/>
              <a:gd name="connsiteX37" fmla="*/ 2020710 w 2361441"/>
              <a:gd name="connsiteY37" fmla="*/ 2022298 h 2974299"/>
              <a:gd name="connsiteX38" fmla="*/ 2032435 w 2361441"/>
              <a:gd name="connsiteY38" fmla="*/ 2080378 h 2974299"/>
              <a:gd name="connsiteX39" fmla="*/ 2082204 w 2361441"/>
              <a:gd name="connsiteY39" fmla="*/ 2095827 h 2974299"/>
              <a:gd name="connsiteX40" fmla="*/ 2361441 w 2361441"/>
              <a:gd name="connsiteY40" fmla="*/ 2517098 h 2974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361441" h="2974299">
                <a:moveTo>
                  <a:pt x="121737" y="307902"/>
                </a:moveTo>
                <a:lnTo>
                  <a:pt x="118915" y="307332"/>
                </a:lnTo>
                <a:lnTo>
                  <a:pt x="120411" y="309509"/>
                </a:lnTo>
                <a:close/>
                <a:moveTo>
                  <a:pt x="2361441" y="2517098"/>
                </a:moveTo>
                <a:cubicBezTo>
                  <a:pt x="2361441" y="2738040"/>
                  <a:pt x="2204722" y="2922377"/>
                  <a:pt x="1996383" y="2965009"/>
                </a:cubicBezTo>
                <a:lnTo>
                  <a:pt x="1948680" y="2969818"/>
                </a:lnTo>
                <a:lnTo>
                  <a:pt x="1951759" y="2974299"/>
                </a:lnTo>
                <a:lnTo>
                  <a:pt x="0" y="2974299"/>
                </a:lnTo>
                <a:lnTo>
                  <a:pt x="0" y="605323"/>
                </a:lnTo>
                <a:lnTo>
                  <a:pt x="0" y="134300"/>
                </a:lnTo>
                <a:lnTo>
                  <a:pt x="4546" y="140914"/>
                </a:lnTo>
                <a:lnTo>
                  <a:pt x="13550" y="96315"/>
                </a:lnTo>
                <a:cubicBezTo>
                  <a:pt x="37490" y="39715"/>
                  <a:pt x="93535" y="0"/>
                  <a:pt x="158855" y="0"/>
                </a:cubicBezTo>
                <a:cubicBezTo>
                  <a:pt x="245949" y="0"/>
                  <a:pt x="316553" y="70604"/>
                  <a:pt x="316553" y="157698"/>
                </a:cubicBezTo>
                <a:lnTo>
                  <a:pt x="308396" y="198100"/>
                </a:lnTo>
                <a:lnTo>
                  <a:pt x="339856" y="188334"/>
                </a:lnTo>
                <a:cubicBezTo>
                  <a:pt x="367564" y="182665"/>
                  <a:pt x="396252" y="179687"/>
                  <a:pt x="425636" y="179687"/>
                </a:cubicBezTo>
                <a:cubicBezTo>
                  <a:pt x="601940" y="179687"/>
                  <a:pt x="753208" y="286879"/>
                  <a:pt x="817824" y="439646"/>
                </a:cubicBezTo>
                <a:lnTo>
                  <a:pt x="830666" y="481018"/>
                </a:lnTo>
                <a:lnTo>
                  <a:pt x="844774" y="469378"/>
                </a:lnTo>
                <a:cubicBezTo>
                  <a:pt x="889330" y="439277"/>
                  <a:pt x="943042" y="421701"/>
                  <a:pt x="1000859" y="421701"/>
                </a:cubicBezTo>
                <a:cubicBezTo>
                  <a:pt x="1077949" y="421701"/>
                  <a:pt x="1147741" y="452948"/>
                  <a:pt x="1198260" y="503467"/>
                </a:cubicBezTo>
                <a:lnTo>
                  <a:pt x="1232305" y="544730"/>
                </a:lnTo>
                <a:lnTo>
                  <a:pt x="1247457" y="532228"/>
                </a:lnTo>
                <a:cubicBezTo>
                  <a:pt x="1295595" y="499707"/>
                  <a:pt x="1353626" y="480717"/>
                  <a:pt x="1416092" y="480717"/>
                </a:cubicBezTo>
                <a:cubicBezTo>
                  <a:pt x="1582669" y="480717"/>
                  <a:pt x="1717707" y="615755"/>
                  <a:pt x="1717707" y="782332"/>
                </a:cubicBezTo>
                <a:cubicBezTo>
                  <a:pt x="1717707" y="803154"/>
                  <a:pt x="1715597" y="823484"/>
                  <a:pt x="1711579" y="843118"/>
                </a:cubicBezTo>
                <a:lnTo>
                  <a:pt x="1695474" y="895001"/>
                </a:lnTo>
                <a:lnTo>
                  <a:pt x="1720934" y="897568"/>
                </a:lnTo>
                <a:cubicBezTo>
                  <a:pt x="1929273" y="940200"/>
                  <a:pt x="2085992" y="1124537"/>
                  <a:pt x="2085992" y="1345479"/>
                </a:cubicBezTo>
                <a:cubicBezTo>
                  <a:pt x="2085992" y="1471732"/>
                  <a:pt x="2034818" y="1586032"/>
                  <a:pt x="1952082" y="1668768"/>
                </a:cubicBezTo>
                <a:lnTo>
                  <a:pt x="1918191" y="1696731"/>
                </a:lnTo>
                <a:lnTo>
                  <a:pt x="1928070" y="1728556"/>
                </a:lnTo>
                <a:cubicBezTo>
                  <a:pt x="1932851" y="1751919"/>
                  <a:pt x="1935361" y="1776108"/>
                  <a:pt x="1935361" y="1800884"/>
                </a:cubicBezTo>
                <a:cubicBezTo>
                  <a:pt x="1935361" y="1825660"/>
                  <a:pt x="1932851" y="1849849"/>
                  <a:pt x="1928070" y="1873212"/>
                </a:cubicBezTo>
                <a:lnTo>
                  <a:pt x="1910062" y="1931223"/>
                </a:lnTo>
                <a:lnTo>
                  <a:pt x="1922299" y="1933073"/>
                </a:lnTo>
                <a:cubicBezTo>
                  <a:pt x="1966741" y="1946896"/>
                  <a:pt x="2002755" y="1979848"/>
                  <a:pt x="2020710" y="2022298"/>
                </a:cubicBezTo>
                <a:lnTo>
                  <a:pt x="2032435" y="2080378"/>
                </a:lnTo>
                <a:lnTo>
                  <a:pt x="2082204" y="2095827"/>
                </a:lnTo>
                <a:cubicBezTo>
                  <a:pt x="2246300" y="2165234"/>
                  <a:pt x="2361441" y="2327719"/>
                  <a:pt x="2361441" y="2517098"/>
                </a:cubicBezTo>
                <a:close/>
              </a:path>
            </a:pathLst>
          </a:custGeom>
          <a:solidFill>
            <a:srgbClr val="D4DDE4"/>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s-IS"/>
          </a:p>
        </p:txBody>
      </p:sp>
      <p:sp>
        <p:nvSpPr>
          <p:cNvPr id="120" name="Rectangle 119">
            <a:extLst>
              <a:ext uri="{FF2B5EF4-FFF2-40B4-BE49-F238E27FC236}">
                <a16:creationId xmlns:a16="http://schemas.microsoft.com/office/drawing/2014/main" id="{A64FFC02-20FE-4077-AE4F-8679796B27B7}"/>
              </a:ext>
            </a:extLst>
          </p:cNvPr>
          <p:cNvSpPr>
            <a:spLocks/>
          </p:cNvSpPr>
          <p:nvPr userDrawn="1"/>
        </p:nvSpPr>
        <p:spPr>
          <a:xfrm>
            <a:off x="461963" y="1077913"/>
            <a:ext cx="11268073" cy="45719"/>
          </a:xfrm>
          <a:prstGeom prst="rect">
            <a:avLst/>
          </a:prstGeom>
          <a:solidFill>
            <a:srgbClr val="CED7D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21" name="Rectangle 120">
            <a:extLst>
              <a:ext uri="{FF2B5EF4-FFF2-40B4-BE49-F238E27FC236}">
                <a16:creationId xmlns:a16="http://schemas.microsoft.com/office/drawing/2014/main" id="{18300F7A-7173-4C9A-BA07-CBEE632926E9}"/>
              </a:ext>
            </a:extLst>
          </p:cNvPr>
          <p:cNvSpPr>
            <a:spLocks/>
          </p:cNvSpPr>
          <p:nvPr userDrawn="1"/>
        </p:nvSpPr>
        <p:spPr>
          <a:xfrm>
            <a:off x="332509" y="6276109"/>
            <a:ext cx="1506682" cy="521202"/>
          </a:xfrm>
          <a:prstGeom prst="rect">
            <a:avLst/>
          </a:prstGeom>
          <a:solidFill>
            <a:srgbClr val="E8EDF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26" name="Freeform: Shape 125">
            <a:extLst>
              <a:ext uri="{FF2B5EF4-FFF2-40B4-BE49-F238E27FC236}">
                <a16:creationId xmlns:a16="http://schemas.microsoft.com/office/drawing/2014/main" id="{5DAF2CF5-067B-41A5-9082-3D73FFFCC112}"/>
              </a:ext>
            </a:extLst>
          </p:cNvPr>
          <p:cNvSpPr>
            <a:spLocks/>
          </p:cNvSpPr>
          <p:nvPr userDrawn="1"/>
        </p:nvSpPr>
        <p:spPr>
          <a:xfrm>
            <a:off x="9924608" y="4949141"/>
            <a:ext cx="2270706" cy="1908859"/>
          </a:xfrm>
          <a:custGeom>
            <a:avLst/>
            <a:gdLst>
              <a:gd name="connsiteX0" fmla="*/ 3419801 w 3515688"/>
              <a:gd name="connsiteY0" fmla="*/ 0 h 2955447"/>
              <a:gd name="connsiteX1" fmla="*/ 3507564 w 3515688"/>
              <a:gd name="connsiteY1" fmla="*/ 8847 h 2955447"/>
              <a:gd name="connsiteX2" fmla="*/ 3515688 w 3515688"/>
              <a:gd name="connsiteY2" fmla="*/ 11369 h 2955447"/>
              <a:gd name="connsiteX3" fmla="*/ 3515688 w 3515688"/>
              <a:gd name="connsiteY3" fmla="*/ 2955444 h 2955447"/>
              <a:gd name="connsiteX4" fmla="*/ 1271103 w 3515688"/>
              <a:gd name="connsiteY4" fmla="*/ 2955444 h 2955447"/>
              <a:gd name="connsiteX5" fmla="*/ 1271066 w 3515688"/>
              <a:gd name="connsiteY5" fmla="*/ 2955447 h 2955447"/>
              <a:gd name="connsiteX6" fmla="*/ 1271030 w 3515688"/>
              <a:gd name="connsiteY6" fmla="*/ 2955444 h 2955447"/>
              <a:gd name="connsiteX7" fmla="*/ 440532 w 3515688"/>
              <a:gd name="connsiteY7" fmla="*/ 2955444 h 2955447"/>
              <a:gd name="connsiteX8" fmla="*/ 448196 w 3515688"/>
              <a:gd name="connsiteY8" fmla="*/ 2948346 h 2955447"/>
              <a:gd name="connsiteX9" fmla="*/ 413030 w 3515688"/>
              <a:gd name="connsiteY9" fmla="*/ 2955444 h 2955447"/>
              <a:gd name="connsiteX10" fmla="*/ 0 w 3515688"/>
              <a:gd name="connsiteY10" fmla="*/ 2542414 h 2955447"/>
              <a:gd name="connsiteX11" fmla="*/ 413030 w 3515688"/>
              <a:gd name="connsiteY11" fmla="*/ 2129384 h 2955447"/>
              <a:gd name="connsiteX12" fmla="*/ 461442 w 3515688"/>
              <a:gd name="connsiteY12" fmla="*/ 2139157 h 2955447"/>
              <a:gd name="connsiteX13" fmla="*/ 466812 w 3515688"/>
              <a:gd name="connsiteY13" fmla="*/ 2112554 h 2955447"/>
              <a:gd name="connsiteX14" fmla="*/ 538490 w 3515688"/>
              <a:gd name="connsiteY14" fmla="*/ 2006243 h 2955447"/>
              <a:gd name="connsiteX15" fmla="*/ 630724 w 3515688"/>
              <a:gd name="connsiteY15" fmla="*/ 1944056 h 2955447"/>
              <a:gd name="connsiteX16" fmla="*/ 599834 w 3515688"/>
              <a:gd name="connsiteY16" fmla="*/ 1879804 h 2955447"/>
              <a:gd name="connsiteX17" fmla="*/ 580256 w 3515688"/>
              <a:gd name="connsiteY17" fmla="*/ 1750306 h 2955447"/>
              <a:gd name="connsiteX18" fmla="*/ 1015729 w 3515688"/>
              <a:gd name="connsiteY18" fmla="*/ 1314833 h 2955447"/>
              <a:gd name="connsiteX19" fmla="*/ 1323655 w 3515688"/>
              <a:gd name="connsiteY19" fmla="*/ 1442380 h 2955447"/>
              <a:gd name="connsiteX20" fmla="*/ 1327756 w 3515688"/>
              <a:gd name="connsiteY20" fmla="*/ 1448463 h 2955447"/>
              <a:gd name="connsiteX21" fmla="*/ 1345450 w 3515688"/>
              <a:gd name="connsiteY21" fmla="*/ 1391457 h 2955447"/>
              <a:gd name="connsiteX22" fmla="*/ 1947844 w 3515688"/>
              <a:gd name="connsiteY22" fmla="*/ 992162 h 2955447"/>
              <a:gd name="connsiteX23" fmla="*/ 2036430 w 3515688"/>
              <a:gd name="connsiteY23" fmla="*/ 1001092 h 2955447"/>
              <a:gd name="connsiteX24" fmla="*/ 2031456 w 3515688"/>
              <a:gd name="connsiteY24" fmla="*/ 976452 h 2955447"/>
              <a:gd name="connsiteX25" fmla="*/ 2466929 w 3515688"/>
              <a:gd name="connsiteY25" fmla="*/ 540979 h 2955447"/>
              <a:gd name="connsiteX26" fmla="*/ 2636434 w 3515688"/>
              <a:gd name="connsiteY26" fmla="*/ 575200 h 2955447"/>
              <a:gd name="connsiteX27" fmla="*/ 2717956 w 3515688"/>
              <a:gd name="connsiteY27" fmla="*/ 630165 h 2955447"/>
              <a:gd name="connsiteX28" fmla="*/ 2740662 w 3515688"/>
              <a:gd name="connsiteY28" fmla="*/ 582935 h 2955447"/>
              <a:gd name="connsiteX29" fmla="*/ 2887812 w 3515688"/>
              <a:gd name="connsiteY29" fmla="*/ 461756 h 2955447"/>
              <a:gd name="connsiteX30" fmla="*/ 2985646 w 3515688"/>
              <a:gd name="connsiteY30" fmla="*/ 442006 h 2955447"/>
              <a:gd name="connsiteX31" fmla="*/ 2984328 w 3515688"/>
              <a:gd name="connsiteY31" fmla="*/ 435473 h 2955447"/>
              <a:gd name="connsiteX32" fmla="*/ 3419801 w 3515688"/>
              <a:gd name="connsiteY32" fmla="*/ 0 h 295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15688" h="2955447">
                <a:moveTo>
                  <a:pt x="3419801" y="0"/>
                </a:moveTo>
                <a:cubicBezTo>
                  <a:pt x="3449864" y="0"/>
                  <a:pt x="3479216" y="3047"/>
                  <a:pt x="3507564" y="8847"/>
                </a:cubicBezTo>
                <a:lnTo>
                  <a:pt x="3515688" y="11369"/>
                </a:lnTo>
                <a:lnTo>
                  <a:pt x="3515688" y="2955444"/>
                </a:lnTo>
                <a:lnTo>
                  <a:pt x="1271103" y="2955444"/>
                </a:lnTo>
                <a:lnTo>
                  <a:pt x="1271066" y="2955447"/>
                </a:lnTo>
                <a:lnTo>
                  <a:pt x="1271030" y="2955444"/>
                </a:lnTo>
                <a:lnTo>
                  <a:pt x="440532" y="2955444"/>
                </a:lnTo>
                <a:lnTo>
                  <a:pt x="448196" y="2948346"/>
                </a:lnTo>
                <a:lnTo>
                  <a:pt x="413030" y="2955444"/>
                </a:lnTo>
                <a:cubicBezTo>
                  <a:pt x="184921" y="2955444"/>
                  <a:pt x="0" y="2770523"/>
                  <a:pt x="0" y="2542414"/>
                </a:cubicBezTo>
                <a:cubicBezTo>
                  <a:pt x="0" y="2314304"/>
                  <a:pt x="184921" y="2129384"/>
                  <a:pt x="413030" y="2129384"/>
                </a:cubicBezTo>
                <a:lnTo>
                  <a:pt x="461442" y="2139157"/>
                </a:lnTo>
                <a:lnTo>
                  <a:pt x="466812" y="2112554"/>
                </a:lnTo>
                <a:cubicBezTo>
                  <a:pt x="483738" y="2072539"/>
                  <a:pt x="508228" y="2036505"/>
                  <a:pt x="538490" y="2006243"/>
                </a:cubicBezTo>
                <a:lnTo>
                  <a:pt x="630724" y="1944056"/>
                </a:lnTo>
                <a:lnTo>
                  <a:pt x="599834" y="1879804"/>
                </a:lnTo>
                <a:cubicBezTo>
                  <a:pt x="587111" y="1838895"/>
                  <a:pt x="580256" y="1795401"/>
                  <a:pt x="580256" y="1750306"/>
                </a:cubicBezTo>
                <a:cubicBezTo>
                  <a:pt x="580256" y="1509801"/>
                  <a:pt x="775225" y="1314833"/>
                  <a:pt x="1015729" y="1314833"/>
                </a:cubicBezTo>
                <a:cubicBezTo>
                  <a:pt x="1135980" y="1314833"/>
                  <a:pt x="1244848" y="1363576"/>
                  <a:pt x="1323655" y="1442380"/>
                </a:cubicBezTo>
                <a:lnTo>
                  <a:pt x="1327756" y="1448463"/>
                </a:lnTo>
                <a:lnTo>
                  <a:pt x="1345450" y="1391457"/>
                </a:lnTo>
                <a:cubicBezTo>
                  <a:pt x="1444698" y="1156809"/>
                  <a:pt x="1677044" y="992162"/>
                  <a:pt x="1947844" y="992162"/>
                </a:cubicBezTo>
                <a:lnTo>
                  <a:pt x="2036430" y="1001092"/>
                </a:lnTo>
                <a:lnTo>
                  <a:pt x="2031456" y="976452"/>
                </a:lnTo>
                <a:cubicBezTo>
                  <a:pt x="2031456" y="735948"/>
                  <a:pt x="2226424" y="540979"/>
                  <a:pt x="2466929" y="540979"/>
                </a:cubicBezTo>
                <a:cubicBezTo>
                  <a:pt x="2527054" y="540979"/>
                  <a:pt x="2584335" y="553165"/>
                  <a:pt x="2636434" y="575200"/>
                </a:cubicBezTo>
                <a:lnTo>
                  <a:pt x="2717956" y="630165"/>
                </a:lnTo>
                <a:lnTo>
                  <a:pt x="2740662" y="582935"/>
                </a:lnTo>
                <a:cubicBezTo>
                  <a:pt x="2776724" y="529554"/>
                  <a:pt x="2827792" y="487146"/>
                  <a:pt x="2887812" y="461756"/>
                </a:cubicBezTo>
                <a:lnTo>
                  <a:pt x="2985646" y="442006"/>
                </a:lnTo>
                <a:lnTo>
                  <a:pt x="2984328" y="435473"/>
                </a:lnTo>
                <a:cubicBezTo>
                  <a:pt x="2984328" y="194969"/>
                  <a:pt x="3179296" y="0"/>
                  <a:pt x="3419801" y="0"/>
                </a:cubicBezTo>
                <a:close/>
              </a:path>
            </a:pathLst>
          </a:custGeom>
          <a:solidFill>
            <a:srgbClr val="CBD6D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s-IS"/>
          </a:p>
        </p:txBody>
      </p:sp>
    </p:spTree>
    <p:extLst>
      <p:ext uri="{BB962C8B-B14F-4D97-AF65-F5344CB8AC3E}">
        <p14:creationId xmlns:p14="http://schemas.microsoft.com/office/powerpoint/2010/main" val="3245519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Tóm síða">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DDC2C26-3E8D-4374-8A81-DACE83ADC426}"/>
              </a:ext>
            </a:extLst>
          </p:cNvPr>
          <p:cNvSpPr>
            <a:spLocks noGrp="1"/>
          </p:cNvSpPr>
          <p:nvPr>
            <p:ph type="sldNum" sz="quarter" idx="10"/>
          </p:nvPr>
        </p:nvSpPr>
        <p:spPr/>
        <p:txBody>
          <a:bodyPr/>
          <a:lstStyle/>
          <a:p>
            <a:fld id="{7FA16E7F-5F7E-4EE5-8A43-8052EDA5E4C7}" type="slidenum">
              <a:rPr lang="is-IS" smtClean="0"/>
              <a:pPr/>
              <a:t>‹#›</a:t>
            </a:fld>
            <a:endParaRPr lang="is-IS" dirty="0"/>
          </a:p>
        </p:txBody>
      </p:sp>
    </p:spTree>
    <p:extLst>
      <p:ext uri="{BB962C8B-B14F-4D97-AF65-F5344CB8AC3E}">
        <p14:creationId xmlns:p14="http://schemas.microsoft.com/office/powerpoint/2010/main" val="798967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Tóm síða">
    <p:bg>
      <p:bgPr>
        <a:solidFill>
          <a:srgbClr val="B7C9CC"/>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D64B054-02F5-4733-8126-D83B0FF747AB}"/>
              </a:ext>
            </a:extLst>
          </p:cNvPr>
          <p:cNvGrpSpPr/>
          <p:nvPr userDrawn="1"/>
        </p:nvGrpSpPr>
        <p:grpSpPr>
          <a:xfrm>
            <a:off x="54770" y="1037771"/>
            <a:ext cx="12308988" cy="4782458"/>
            <a:chOff x="54770" y="1037771"/>
            <a:chExt cx="12308988" cy="4782458"/>
          </a:xfrm>
        </p:grpSpPr>
        <p:sp>
          <p:nvSpPr>
            <p:cNvPr id="13" name="Freeform: Shape 12">
              <a:extLst>
                <a:ext uri="{FF2B5EF4-FFF2-40B4-BE49-F238E27FC236}">
                  <a16:creationId xmlns:a16="http://schemas.microsoft.com/office/drawing/2014/main" id="{38451A4E-2092-4A44-95AC-A6EC395FFB3B}"/>
                </a:ext>
              </a:extLst>
            </p:cNvPr>
            <p:cNvSpPr>
              <a:spLocks/>
            </p:cNvSpPr>
            <p:nvPr userDrawn="1"/>
          </p:nvSpPr>
          <p:spPr>
            <a:xfrm flipH="1">
              <a:off x="10021083" y="2578894"/>
              <a:ext cx="2342675" cy="1795891"/>
            </a:xfrm>
            <a:custGeom>
              <a:avLst/>
              <a:gdLst>
                <a:gd name="connsiteX0" fmla="*/ 1209279 w 1363267"/>
                <a:gd name="connsiteY0" fmla="*/ 0 h 1045078"/>
                <a:gd name="connsiteX1" fmla="*/ 1363267 w 1363267"/>
                <a:gd name="connsiteY1" fmla="*/ 153988 h 1045078"/>
                <a:gd name="connsiteX2" fmla="*/ 1269218 w 1363267"/>
                <a:gd name="connsiteY2" fmla="*/ 295875 h 1045078"/>
                <a:gd name="connsiteX3" fmla="*/ 1252936 w 1363267"/>
                <a:gd name="connsiteY3" fmla="*/ 299162 h 1045078"/>
                <a:gd name="connsiteX4" fmla="*/ 1252936 w 1363267"/>
                <a:gd name="connsiteY4" fmla="*/ 1045077 h 1045078"/>
                <a:gd name="connsiteX5" fmla="*/ 449476 w 1363267"/>
                <a:gd name="connsiteY5" fmla="*/ 1045077 h 1045078"/>
                <a:gd name="connsiteX6" fmla="*/ 449463 w 1363267"/>
                <a:gd name="connsiteY6" fmla="*/ 1045078 h 1045078"/>
                <a:gd name="connsiteX7" fmla="*/ 449450 w 1363267"/>
                <a:gd name="connsiteY7" fmla="*/ 1045077 h 1045078"/>
                <a:gd name="connsiteX8" fmla="*/ 155777 w 1363267"/>
                <a:gd name="connsiteY8" fmla="*/ 1045077 h 1045078"/>
                <a:gd name="connsiteX9" fmla="*/ 158487 w 1363267"/>
                <a:gd name="connsiteY9" fmla="*/ 1042567 h 1045078"/>
                <a:gd name="connsiteX10" fmla="*/ 146052 w 1363267"/>
                <a:gd name="connsiteY10" fmla="*/ 1045077 h 1045078"/>
                <a:gd name="connsiteX11" fmla="*/ 0 w 1363267"/>
                <a:gd name="connsiteY11" fmla="*/ 899025 h 1045078"/>
                <a:gd name="connsiteX12" fmla="*/ 146052 w 1363267"/>
                <a:gd name="connsiteY12" fmla="*/ 752973 h 1045078"/>
                <a:gd name="connsiteX13" fmla="*/ 163171 w 1363267"/>
                <a:gd name="connsiteY13" fmla="*/ 756429 h 1045078"/>
                <a:gd name="connsiteX14" fmla="*/ 165070 w 1363267"/>
                <a:gd name="connsiteY14" fmla="*/ 747022 h 1045078"/>
                <a:gd name="connsiteX15" fmla="*/ 190416 w 1363267"/>
                <a:gd name="connsiteY15" fmla="*/ 709429 h 1045078"/>
                <a:gd name="connsiteX16" fmla="*/ 223031 w 1363267"/>
                <a:gd name="connsiteY16" fmla="*/ 687439 h 1045078"/>
                <a:gd name="connsiteX17" fmla="*/ 212108 w 1363267"/>
                <a:gd name="connsiteY17" fmla="*/ 664719 h 1045078"/>
                <a:gd name="connsiteX18" fmla="*/ 205185 w 1363267"/>
                <a:gd name="connsiteY18" fmla="*/ 618927 h 1045078"/>
                <a:gd name="connsiteX19" fmla="*/ 359173 w 1363267"/>
                <a:gd name="connsiteY19" fmla="*/ 464939 h 1045078"/>
                <a:gd name="connsiteX20" fmla="*/ 468059 w 1363267"/>
                <a:gd name="connsiteY20" fmla="*/ 510041 h 1045078"/>
                <a:gd name="connsiteX21" fmla="*/ 469509 w 1363267"/>
                <a:gd name="connsiteY21" fmla="*/ 512192 h 1045078"/>
                <a:gd name="connsiteX22" fmla="*/ 475766 w 1363267"/>
                <a:gd name="connsiteY22" fmla="*/ 492034 h 1045078"/>
                <a:gd name="connsiteX23" fmla="*/ 688779 w 1363267"/>
                <a:gd name="connsiteY23" fmla="*/ 350839 h 1045078"/>
                <a:gd name="connsiteX24" fmla="*/ 720104 w 1363267"/>
                <a:gd name="connsiteY24" fmla="*/ 353997 h 1045078"/>
                <a:gd name="connsiteX25" fmla="*/ 718345 w 1363267"/>
                <a:gd name="connsiteY25" fmla="*/ 345284 h 1045078"/>
                <a:gd name="connsiteX26" fmla="*/ 872333 w 1363267"/>
                <a:gd name="connsiteY26" fmla="*/ 191296 h 1045078"/>
                <a:gd name="connsiteX27" fmla="*/ 932272 w 1363267"/>
                <a:gd name="connsiteY27" fmla="*/ 203397 h 1045078"/>
                <a:gd name="connsiteX28" fmla="*/ 961099 w 1363267"/>
                <a:gd name="connsiteY28" fmla="*/ 222833 h 1045078"/>
                <a:gd name="connsiteX29" fmla="*/ 969128 w 1363267"/>
                <a:gd name="connsiteY29" fmla="*/ 206132 h 1045078"/>
                <a:gd name="connsiteX30" fmla="*/ 1021162 w 1363267"/>
                <a:gd name="connsiteY30" fmla="*/ 163282 h 1045078"/>
                <a:gd name="connsiteX31" fmla="*/ 1055757 w 1363267"/>
                <a:gd name="connsiteY31" fmla="*/ 156298 h 1045078"/>
                <a:gd name="connsiteX32" fmla="*/ 1055291 w 1363267"/>
                <a:gd name="connsiteY32" fmla="*/ 153988 h 1045078"/>
                <a:gd name="connsiteX33" fmla="*/ 1209279 w 1363267"/>
                <a:gd name="connsiteY33" fmla="*/ 0 h 1045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63267" h="1045078">
                  <a:moveTo>
                    <a:pt x="1209279" y="0"/>
                  </a:moveTo>
                  <a:cubicBezTo>
                    <a:pt x="1294324" y="0"/>
                    <a:pt x="1363267" y="68943"/>
                    <a:pt x="1363267" y="153988"/>
                  </a:cubicBezTo>
                  <a:cubicBezTo>
                    <a:pt x="1363267" y="217772"/>
                    <a:pt x="1324487" y="272498"/>
                    <a:pt x="1269218" y="295875"/>
                  </a:cubicBezTo>
                  <a:lnTo>
                    <a:pt x="1252936" y="299162"/>
                  </a:lnTo>
                  <a:lnTo>
                    <a:pt x="1252936" y="1045077"/>
                  </a:lnTo>
                  <a:lnTo>
                    <a:pt x="449476" y="1045077"/>
                  </a:lnTo>
                  <a:lnTo>
                    <a:pt x="449463" y="1045078"/>
                  </a:lnTo>
                  <a:lnTo>
                    <a:pt x="449450" y="1045077"/>
                  </a:lnTo>
                  <a:lnTo>
                    <a:pt x="155777" y="1045077"/>
                  </a:lnTo>
                  <a:lnTo>
                    <a:pt x="158487" y="1042567"/>
                  </a:lnTo>
                  <a:lnTo>
                    <a:pt x="146052" y="1045077"/>
                  </a:lnTo>
                  <a:cubicBezTo>
                    <a:pt x="65390" y="1045077"/>
                    <a:pt x="0" y="979687"/>
                    <a:pt x="0" y="899025"/>
                  </a:cubicBezTo>
                  <a:cubicBezTo>
                    <a:pt x="0" y="818363"/>
                    <a:pt x="65390" y="752973"/>
                    <a:pt x="146052" y="752973"/>
                  </a:cubicBezTo>
                  <a:lnTo>
                    <a:pt x="163171" y="756429"/>
                  </a:lnTo>
                  <a:lnTo>
                    <a:pt x="165070" y="747022"/>
                  </a:lnTo>
                  <a:cubicBezTo>
                    <a:pt x="171055" y="732872"/>
                    <a:pt x="179715" y="720130"/>
                    <a:pt x="190416" y="709429"/>
                  </a:cubicBezTo>
                  <a:lnTo>
                    <a:pt x="223031" y="687439"/>
                  </a:lnTo>
                  <a:lnTo>
                    <a:pt x="212108" y="664719"/>
                  </a:lnTo>
                  <a:cubicBezTo>
                    <a:pt x="207609" y="650253"/>
                    <a:pt x="205185" y="634873"/>
                    <a:pt x="205185" y="618927"/>
                  </a:cubicBezTo>
                  <a:cubicBezTo>
                    <a:pt x="205185" y="533882"/>
                    <a:pt x="274128" y="464939"/>
                    <a:pt x="359173" y="464939"/>
                  </a:cubicBezTo>
                  <a:cubicBezTo>
                    <a:pt x="401695" y="464939"/>
                    <a:pt x="440192" y="482175"/>
                    <a:pt x="468059" y="510041"/>
                  </a:cubicBezTo>
                  <a:lnTo>
                    <a:pt x="469509" y="512192"/>
                  </a:lnTo>
                  <a:lnTo>
                    <a:pt x="475766" y="492034"/>
                  </a:lnTo>
                  <a:cubicBezTo>
                    <a:pt x="510861" y="409060"/>
                    <a:pt x="593021" y="350839"/>
                    <a:pt x="688779" y="350839"/>
                  </a:cubicBezTo>
                  <a:lnTo>
                    <a:pt x="720104" y="353997"/>
                  </a:lnTo>
                  <a:lnTo>
                    <a:pt x="718345" y="345284"/>
                  </a:lnTo>
                  <a:cubicBezTo>
                    <a:pt x="718345" y="260239"/>
                    <a:pt x="787288" y="191296"/>
                    <a:pt x="872333" y="191296"/>
                  </a:cubicBezTo>
                  <a:cubicBezTo>
                    <a:pt x="893594" y="191296"/>
                    <a:pt x="913849" y="195605"/>
                    <a:pt x="932272" y="203397"/>
                  </a:cubicBezTo>
                  <a:lnTo>
                    <a:pt x="961099" y="222833"/>
                  </a:lnTo>
                  <a:lnTo>
                    <a:pt x="969128" y="206132"/>
                  </a:lnTo>
                  <a:cubicBezTo>
                    <a:pt x="981880" y="187256"/>
                    <a:pt x="999938" y="172260"/>
                    <a:pt x="1021162" y="163282"/>
                  </a:cubicBezTo>
                  <a:lnTo>
                    <a:pt x="1055757" y="156298"/>
                  </a:lnTo>
                  <a:lnTo>
                    <a:pt x="1055291" y="153988"/>
                  </a:lnTo>
                  <a:cubicBezTo>
                    <a:pt x="1055291" y="68943"/>
                    <a:pt x="1124234" y="0"/>
                    <a:pt x="1209279" y="0"/>
                  </a:cubicBezTo>
                  <a:close/>
                </a:path>
              </a:pathLst>
            </a:custGeom>
            <a:pattFill prst="pct30">
              <a:fgClr>
                <a:srgbClr val="BACCD0"/>
              </a:fgClr>
              <a:bgClr>
                <a:srgbClr val="BCCED2"/>
              </a:bgClr>
            </a:patt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s-IS"/>
            </a:p>
          </p:txBody>
        </p:sp>
        <p:sp>
          <p:nvSpPr>
            <p:cNvPr id="12" name="Freeform: Shape 11">
              <a:extLst>
                <a:ext uri="{FF2B5EF4-FFF2-40B4-BE49-F238E27FC236}">
                  <a16:creationId xmlns:a16="http://schemas.microsoft.com/office/drawing/2014/main" id="{2300354C-BB0F-4CF5-8894-8149270A0943}"/>
                </a:ext>
              </a:extLst>
            </p:cNvPr>
            <p:cNvSpPr>
              <a:spLocks/>
            </p:cNvSpPr>
            <p:nvPr userDrawn="1"/>
          </p:nvSpPr>
          <p:spPr>
            <a:xfrm>
              <a:off x="54770" y="2971712"/>
              <a:ext cx="1830258" cy="1403073"/>
            </a:xfrm>
            <a:custGeom>
              <a:avLst/>
              <a:gdLst>
                <a:gd name="connsiteX0" fmla="*/ 1209279 w 1363267"/>
                <a:gd name="connsiteY0" fmla="*/ 0 h 1045078"/>
                <a:gd name="connsiteX1" fmla="*/ 1363267 w 1363267"/>
                <a:gd name="connsiteY1" fmla="*/ 153988 h 1045078"/>
                <a:gd name="connsiteX2" fmla="*/ 1269218 w 1363267"/>
                <a:gd name="connsiteY2" fmla="*/ 295875 h 1045078"/>
                <a:gd name="connsiteX3" fmla="*/ 1252936 w 1363267"/>
                <a:gd name="connsiteY3" fmla="*/ 299162 h 1045078"/>
                <a:gd name="connsiteX4" fmla="*/ 1252936 w 1363267"/>
                <a:gd name="connsiteY4" fmla="*/ 1045077 h 1045078"/>
                <a:gd name="connsiteX5" fmla="*/ 449476 w 1363267"/>
                <a:gd name="connsiteY5" fmla="*/ 1045077 h 1045078"/>
                <a:gd name="connsiteX6" fmla="*/ 449463 w 1363267"/>
                <a:gd name="connsiteY6" fmla="*/ 1045078 h 1045078"/>
                <a:gd name="connsiteX7" fmla="*/ 449450 w 1363267"/>
                <a:gd name="connsiteY7" fmla="*/ 1045077 h 1045078"/>
                <a:gd name="connsiteX8" fmla="*/ 155777 w 1363267"/>
                <a:gd name="connsiteY8" fmla="*/ 1045077 h 1045078"/>
                <a:gd name="connsiteX9" fmla="*/ 158487 w 1363267"/>
                <a:gd name="connsiteY9" fmla="*/ 1042567 h 1045078"/>
                <a:gd name="connsiteX10" fmla="*/ 146052 w 1363267"/>
                <a:gd name="connsiteY10" fmla="*/ 1045077 h 1045078"/>
                <a:gd name="connsiteX11" fmla="*/ 0 w 1363267"/>
                <a:gd name="connsiteY11" fmla="*/ 899025 h 1045078"/>
                <a:gd name="connsiteX12" fmla="*/ 146052 w 1363267"/>
                <a:gd name="connsiteY12" fmla="*/ 752973 h 1045078"/>
                <a:gd name="connsiteX13" fmla="*/ 163171 w 1363267"/>
                <a:gd name="connsiteY13" fmla="*/ 756429 h 1045078"/>
                <a:gd name="connsiteX14" fmla="*/ 165070 w 1363267"/>
                <a:gd name="connsiteY14" fmla="*/ 747022 h 1045078"/>
                <a:gd name="connsiteX15" fmla="*/ 190416 w 1363267"/>
                <a:gd name="connsiteY15" fmla="*/ 709429 h 1045078"/>
                <a:gd name="connsiteX16" fmla="*/ 223031 w 1363267"/>
                <a:gd name="connsiteY16" fmla="*/ 687439 h 1045078"/>
                <a:gd name="connsiteX17" fmla="*/ 212108 w 1363267"/>
                <a:gd name="connsiteY17" fmla="*/ 664719 h 1045078"/>
                <a:gd name="connsiteX18" fmla="*/ 205185 w 1363267"/>
                <a:gd name="connsiteY18" fmla="*/ 618927 h 1045078"/>
                <a:gd name="connsiteX19" fmla="*/ 359173 w 1363267"/>
                <a:gd name="connsiteY19" fmla="*/ 464939 h 1045078"/>
                <a:gd name="connsiteX20" fmla="*/ 468059 w 1363267"/>
                <a:gd name="connsiteY20" fmla="*/ 510041 h 1045078"/>
                <a:gd name="connsiteX21" fmla="*/ 469509 w 1363267"/>
                <a:gd name="connsiteY21" fmla="*/ 512192 h 1045078"/>
                <a:gd name="connsiteX22" fmla="*/ 475766 w 1363267"/>
                <a:gd name="connsiteY22" fmla="*/ 492034 h 1045078"/>
                <a:gd name="connsiteX23" fmla="*/ 688779 w 1363267"/>
                <a:gd name="connsiteY23" fmla="*/ 350839 h 1045078"/>
                <a:gd name="connsiteX24" fmla="*/ 720104 w 1363267"/>
                <a:gd name="connsiteY24" fmla="*/ 353997 h 1045078"/>
                <a:gd name="connsiteX25" fmla="*/ 718345 w 1363267"/>
                <a:gd name="connsiteY25" fmla="*/ 345284 h 1045078"/>
                <a:gd name="connsiteX26" fmla="*/ 872333 w 1363267"/>
                <a:gd name="connsiteY26" fmla="*/ 191296 h 1045078"/>
                <a:gd name="connsiteX27" fmla="*/ 932272 w 1363267"/>
                <a:gd name="connsiteY27" fmla="*/ 203397 h 1045078"/>
                <a:gd name="connsiteX28" fmla="*/ 961099 w 1363267"/>
                <a:gd name="connsiteY28" fmla="*/ 222833 h 1045078"/>
                <a:gd name="connsiteX29" fmla="*/ 969128 w 1363267"/>
                <a:gd name="connsiteY29" fmla="*/ 206132 h 1045078"/>
                <a:gd name="connsiteX30" fmla="*/ 1021162 w 1363267"/>
                <a:gd name="connsiteY30" fmla="*/ 163282 h 1045078"/>
                <a:gd name="connsiteX31" fmla="*/ 1055757 w 1363267"/>
                <a:gd name="connsiteY31" fmla="*/ 156298 h 1045078"/>
                <a:gd name="connsiteX32" fmla="*/ 1055291 w 1363267"/>
                <a:gd name="connsiteY32" fmla="*/ 153988 h 1045078"/>
                <a:gd name="connsiteX33" fmla="*/ 1209279 w 1363267"/>
                <a:gd name="connsiteY33" fmla="*/ 0 h 1045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63267" h="1045078">
                  <a:moveTo>
                    <a:pt x="1209279" y="0"/>
                  </a:moveTo>
                  <a:cubicBezTo>
                    <a:pt x="1294324" y="0"/>
                    <a:pt x="1363267" y="68943"/>
                    <a:pt x="1363267" y="153988"/>
                  </a:cubicBezTo>
                  <a:cubicBezTo>
                    <a:pt x="1363267" y="217772"/>
                    <a:pt x="1324487" y="272498"/>
                    <a:pt x="1269218" y="295875"/>
                  </a:cubicBezTo>
                  <a:lnTo>
                    <a:pt x="1252936" y="299162"/>
                  </a:lnTo>
                  <a:lnTo>
                    <a:pt x="1252936" y="1045077"/>
                  </a:lnTo>
                  <a:lnTo>
                    <a:pt x="449476" y="1045077"/>
                  </a:lnTo>
                  <a:lnTo>
                    <a:pt x="449463" y="1045078"/>
                  </a:lnTo>
                  <a:lnTo>
                    <a:pt x="449450" y="1045077"/>
                  </a:lnTo>
                  <a:lnTo>
                    <a:pt x="155777" y="1045077"/>
                  </a:lnTo>
                  <a:lnTo>
                    <a:pt x="158487" y="1042567"/>
                  </a:lnTo>
                  <a:lnTo>
                    <a:pt x="146052" y="1045077"/>
                  </a:lnTo>
                  <a:cubicBezTo>
                    <a:pt x="65390" y="1045077"/>
                    <a:pt x="0" y="979687"/>
                    <a:pt x="0" y="899025"/>
                  </a:cubicBezTo>
                  <a:cubicBezTo>
                    <a:pt x="0" y="818363"/>
                    <a:pt x="65390" y="752973"/>
                    <a:pt x="146052" y="752973"/>
                  </a:cubicBezTo>
                  <a:lnTo>
                    <a:pt x="163171" y="756429"/>
                  </a:lnTo>
                  <a:lnTo>
                    <a:pt x="165070" y="747022"/>
                  </a:lnTo>
                  <a:cubicBezTo>
                    <a:pt x="171055" y="732872"/>
                    <a:pt x="179715" y="720130"/>
                    <a:pt x="190416" y="709429"/>
                  </a:cubicBezTo>
                  <a:lnTo>
                    <a:pt x="223031" y="687439"/>
                  </a:lnTo>
                  <a:lnTo>
                    <a:pt x="212108" y="664719"/>
                  </a:lnTo>
                  <a:cubicBezTo>
                    <a:pt x="207609" y="650253"/>
                    <a:pt x="205185" y="634873"/>
                    <a:pt x="205185" y="618927"/>
                  </a:cubicBezTo>
                  <a:cubicBezTo>
                    <a:pt x="205185" y="533882"/>
                    <a:pt x="274128" y="464939"/>
                    <a:pt x="359173" y="464939"/>
                  </a:cubicBezTo>
                  <a:cubicBezTo>
                    <a:pt x="401695" y="464939"/>
                    <a:pt x="440192" y="482175"/>
                    <a:pt x="468059" y="510041"/>
                  </a:cubicBezTo>
                  <a:lnTo>
                    <a:pt x="469509" y="512192"/>
                  </a:lnTo>
                  <a:lnTo>
                    <a:pt x="475766" y="492034"/>
                  </a:lnTo>
                  <a:cubicBezTo>
                    <a:pt x="510861" y="409060"/>
                    <a:pt x="593021" y="350839"/>
                    <a:pt x="688779" y="350839"/>
                  </a:cubicBezTo>
                  <a:lnTo>
                    <a:pt x="720104" y="353997"/>
                  </a:lnTo>
                  <a:lnTo>
                    <a:pt x="718345" y="345284"/>
                  </a:lnTo>
                  <a:cubicBezTo>
                    <a:pt x="718345" y="260239"/>
                    <a:pt x="787288" y="191296"/>
                    <a:pt x="872333" y="191296"/>
                  </a:cubicBezTo>
                  <a:cubicBezTo>
                    <a:pt x="893594" y="191296"/>
                    <a:pt x="913849" y="195605"/>
                    <a:pt x="932272" y="203397"/>
                  </a:cubicBezTo>
                  <a:lnTo>
                    <a:pt x="961099" y="222833"/>
                  </a:lnTo>
                  <a:lnTo>
                    <a:pt x="969128" y="206132"/>
                  </a:lnTo>
                  <a:cubicBezTo>
                    <a:pt x="981880" y="187256"/>
                    <a:pt x="999938" y="172260"/>
                    <a:pt x="1021162" y="163282"/>
                  </a:cubicBezTo>
                  <a:lnTo>
                    <a:pt x="1055757" y="156298"/>
                  </a:lnTo>
                  <a:lnTo>
                    <a:pt x="1055291" y="153988"/>
                  </a:lnTo>
                  <a:cubicBezTo>
                    <a:pt x="1055291" y="68943"/>
                    <a:pt x="1124234" y="0"/>
                    <a:pt x="1209279" y="0"/>
                  </a:cubicBezTo>
                  <a:close/>
                </a:path>
              </a:pathLst>
            </a:custGeom>
            <a:solidFill>
              <a:srgbClr val="BBCDD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s-IS"/>
            </a:p>
          </p:txBody>
        </p:sp>
        <p:grpSp>
          <p:nvGrpSpPr>
            <p:cNvPr id="3" name="Group 2">
              <a:extLst>
                <a:ext uri="{FF2B5EF4-FFF2-40B4-BE49-F238E27FC236}">
                  <a16:creationId xmlns:a16="http://schemas.microsoft.com/office/drawing/2014/main" id="{57417CCD-76F8-4604-BD14-44F7EE50DC24}"/>
                </a:ext>
              </a:extLst>
            </p:cNvPr>
            <p:cNvGrpSpPr/>
            <p:nvPr userDrawn="1"/>
          </p:nvGrpSpPr>
          <p:grpSpPr>
            <a:xfrm>
              <a:off x="460377" y="1037771"/>
              <a:ext cx="11271246" cy="4782458"/>
              <a:chOff x="5138057" y="3491011"/>
              <a:chExt cx="6353789" cy="2695951"/>
            </a:xfrm>
          </p:grpSpPr>
          <p:pic>
            <p:nvPicPr>
              <p:cNvPr id="5" name="Picture 4">
                <a:extLst>
                  <a:ext uri="{FF2B5EF4-FFF2-40B4-BE49-F238E27FC236}">
                    <a16:creationId xmlns:a16="http://schemas.microsoft.com/office/drawing/2014/main" id="{740FB278-AE0B-4668-8548-7750CF5B92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53168" y="3491011"/>
                <a:ext cx="4794624" cy="2695951"/>
              </a:xfrm>
              <a:prstGeom prst="rect">
                <a:avLst/>
              </a:prstGeom>
            </p:spPr>
          </p:pic>
          <p:grpSp>
            <p:nvGrpSpPr>
              <p:cNvPr id="6" name="Group 5">
                <a:extLst>
                  <a:ext uri="{FF2B5EF4-FFF2-40B4-BE49-F238E27FC236}">
                    <a16:creationId xmlns:a16="http://schemas.microsoft.com/office/drawing/2014/main" id="{1ADF6ACB-CC78-4970-B59C-25006B7912AD}"/>
                  </a:ext>
                </a:extLst>
              </p:cNvPr>
              <p:cNvGrpSpPr/>
              <p:nvPr userDrawn="1"/>
            </p:nvGrpSpPr>
            <p:grpSpPr>
              <a:xfrm>
                <a:off x="5138057" y="4788044"/>
                <a:ext cx="761934" cy="584097"/>
                <a:chOff x="-1818419" y="3299460"/>
                <a:chExt cx="1937482" cy="1485270"/>
              </a:xfrm>
            </p:grpSpPr>
            <p:sp>
              <p:nvSpPr>
                <p:cNvPr id="10" name="Freeform: Shape 9">
                  <a:extLst>
                    <a:ext uri="{FF2B5EF4-FFF2-40B4-BE49-F238E27FC236}">
                      <a16:creationId xmlns:a16="http://schemas.microsoft.com/office/drawing/2014/main" id="{4131661F-1C60-4266-923E-9543CBFF95B3}"/>
                    </a:ext>
                  </a:extLst>
                </p:cNvPr>
                <p:cNvSpPr>
                  <a:spLocks/>
                </p:cNvSpPr>
                <p:nvPr userDrawn="1"/>
              </p:nvSpPr>
              <p:spPr>
                <a:xfrm>
                  <a:off x="-1818419" y="3299460"/>
                  <a:ext cx="1937482" cy="1485270"/>
                </a:xfrm>
                <a:custGeom>
                  <a:avLst/>
                  <a:gdLst>
                    <a:gd name="connsiteX0" fmla="*/ 1209279 w 1363267"/>
                    <a:gd name="connsiteY0" fmla="*/ 0 h 1045078"/>
                    <a:gd name="connsiteX1" fmla="*/ 1363267 w 1363267"/>
                    <a:gd name="connsiteY1" fmla="*/ 153988 h 1045078"/>
                    <a:gd name="connsiteX2" fmla="*/ 1269218 w 1363267"/>
                    <a:gd name="connsiteY2" fmla="*/ 295875 h 1045078"/>
                    <a:gd name="connsiteX3" fmla="*/ 1252936 w 1363267"/>
                    <a:gd name="connsiteY3" fmla="*/ 299162 h 1045078"/>
                    <a:gd name="connsiteX4" fmla="*/ 1252936 w 1363267"/>
                    <a:gd name="connsiteY4" fmla="*/ 1045077 h 1045078"/>
                    <a:gd name="connsiteX5" fmla="*/ 449476 w 1363267"/>
                    <a:gd name="connsiteY5" fmla="*/ 1045077 h 1045078"/>
                    <a:gd name="connsiteX6" fmla="*/ 449463 w 1363267"/>
                    <a:gd name="connsiteY6" fmla="*/ 1045078 h 1045078"/>
                    <a:gd name="connsiteX7" fmla="*/ 449450 w 1363267"/>
                    <a:gd name="connsiteY7" fmla="*/ 1045077 h 1045078"/>
                    <a:gd name="connsiteX8" fmla="*/ 155777 w 1363267"/>
                    <a:gd name="connsiteY8" fmla="*/ 1045077 h 1045078"/>
                    <a:gd name="connsiteX9" fmla="*/ 158487 w 1363267"/>
                    <a:gd name="connsiteY9" fmla="*/ 1042567 h 1045078"/>
                    <a:gd name="connsiteX10" fmla="*/ 146052 w 1363267"/>
                    <a:gd name="connsiteY10" fmla="*/ 1045077 h 1045078"/>
                    <a:gd name="connsiteX11" fmla="*/ 0 w 1363267"/>
                    <a:gd name="connsiteY11" fmla="*/ 899025 h 1045078"/>
                    <a:gd name="connsiteX12" fmla="*/ 146052 w 1363267"/>
                    <a:gd name="connsiteY12" fmla="*/ 752973 h 1045078"/>
                    <a:gd name="connsiteX13" fmla="*/ 163171 w 1363267"/>
                    <a:gd name="connsiteY13" fmla="*/ 756429 h 1045078"/>
                    <a:gd name="connsiteX14" fmla="*/ 165070 w 1363267"/>
                    <a:gd name="connsiteY14" fmla="*/ 747022 h 1045078"/>
                    <a:gd name="connsiteX15" fmla="*/ 190416 w 1363267"/>
                    <a:gd name="connsiteY15" fmla="*/ 709429 h 1045078"/>
                    <a:gd name="connsiteX16" fmla="*/ 223031 w 1363267"/>
                    <a:gd name="connsiteY16" fmla="*/ 687439 h 1045078"/>
                    <a:gd name="connsiteX17" fmla="*/ 212108 w 1363267"/>
                    <a:gd name="connsiteY17" fmla="*/ 664719 h 1045078"/>
                    <a:gd name="connsiteX18" fmla="*/ 205185 w 1363267"/>
                    <a:gd name="connsiteY18" fmla="*/ 618927 h 1045078"/>
                    <a:gd name="connsiteX19" fmla="*/ 359173 w 1363267"/>
                    <a:gd name="connsiteY19" fmla="*/ 464939 h 1045078"/>
                    <a:gd name="connsiteX20" fmla="*/ 468059 w 1363267"/>
                    <a:gd name="connsiteY20" fmla="*/ 510041 h 1045078"/>
                    <a:gd name="connsiteX21" fmla="*/ 469509 w 1363267"/>
                    <a:gd name="connsiteY21" fmla="*/ 512192 h 1045078"/>
                    <a:gd name="connsiteX22" fmla="*/ 475766 w 1363267"/>
                    <a:gd name="connsiteY22" fmla="*/ 492034 h 1045078"/>
                    <a:gd name="connsiteX23" fmla="*/ 688779 w 1363267"/>
                    <a:gd name="connsiteY23" fmla="*/ 350839 h 1045078"/>
                    <a:gd name="connsiteX24" fmla="*/ 720104 w 1363267"/>
                    <a:gd name="connsiteY24" fmla="*/ 353997 h 1045078"/>
                    <a:gd name="connsiteX25" fmla="*/ 718345 w 1363267"/>
                    <a:gd name="connsiteY25" fmla="*/ 345284 h 1045078"/>
                    <a:gd name="connsiteX26" fmla="*/ 872333 w 1363267"/>
                    <a:gd name="connsiteY26" fmla="*/ 191296 h 1045078"/>
                    <a:gd name="connsiteX27" fmla="*/ 932272 w 1363267"/>
                    <a:gd name="connsiteY27" fmla="*/ 203397 h 1045078"/>
                    <a:gd name="connsiteX28" fmla="*/ 961099 w 1363267"/>
                    <a:gd name="connsiteY28" fmla="*/ 222833 h 1045078"/>
                    <a:gd name="connsiteX29" fmla="*/ 969128 w 1363267"/>
                    <a:gd name="connsiteY29" fmla="*/ 206132 h 1045078"/>
                    <a:gd name="connsiteX30" fmla="*/ 1021162 w 1363267"/>
                    <a:gd name="connsiteY30" fmla="*/ 163282 h 1045078"/>
                    <a:gd name="connsiteX31" fmla="*/ 1055757 w 1363267"/>
                    <a:gd name="connsiteY31" fmla="*/ 156298 h 1045078"/>
                    <a:gd name="connsiteX32" fmla="*/ 1055291 w 1363267"/>
                    <a:gd name="connsiteY32" fmla="*/ 153988 h 1045078"/>
                    <a:gd name="connsiteX33" fmla="*/ 1209279 w 1363267"/>
                    <a:gd name="connsiteY33" fmla="*/ 0 h 1045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63267" h="1045078">
                      <a:moveTo>
                        <a:pt x="1209279" y="0"/>
                      </a:moveTo>
                      <a:cubicBezTo>
                        <a:pt x="1294324" y="0"/>
                        <a:pt x="1363267" y="68943"/>
                        <a:pt x="1363267" y="153988"/>
                      </a:cubicBezTo>
                      <a:cubicBezTo>
                        <a:pt x="1363267" y="217772"/>
                        <a:pt x="1324487" y="272498"/>
                        <a:pt x="1269218" y="295875"/>
                      </a:cubicBezTo>
                      <a:lnTo>
                        <a:pt x="1252936" y="299162"/>
                      </a:lnTo>
                      <a:lnTo>
                        <a:pt x="1252936" y="1045077"/>
                      </a:lnTo>
                      <a:lnTo>
                        <a:pt x="449476" y="1045077"/>
                      </a:lnTo>
                      <a:lnTo>
                        <a:pt x="449463" y="1045078"/>
                      </a:lnTo>
                      <a:lnTo>
                        <a:pt x="449450" y="1045077"/>
                      </a:lnTo>
                      <a:lnTo>
                        <a:pt x="155777" y="1045077"/>
                      </a:lnTo>
                      <a:lnTo>
                        <a:pt x="158487" y="1042567"/>
                      </a:lnTo>
                      <a:lnTo>
                        <a:pt x="146052" y="1045077"/>
                      </a:lnTo>
                      <a:cubicBezTo>
                        <a:pt x="65390" y="1045077"/>
                        <a:pt x="0" y="979687"/>
                        <a:pt x="0" y="899025"/>
                      </a:cubicBezTo>
                      <a:cubicBezTo>
                        <a:pt x="0" y="818363"/>
                        <a:pt x="65390" y="752973"/>
                        <a:pt x="146052" y="752973"/>
                      </a:cubicBezTo>
                      <a:lnTo>
                        <a:pt x="163171" y="756429"/>
                      </a:lnTo>
                      <a:lnTo>
                        <a:pt x="165070" y="747022"/>
                      </a:lnTo>
                      <a:cubicBezTo>
                        <a:pt x="171055" y="732872"/>
                        <a:pt x="179715" y="720130"/>
                        <a:pt x="190416" y="709429"/>
                      </a:cubicBezTo>
                      <a:lnTo>
                        <a:pt x="223031" y="687439"/>
                      </a:lnTo>
                      <a:lnTo>
                        <a:pt x="212108" y="664719"/>
                      </a:lnTo>
                      <a:cubicBezTo>
                        <a:pt x="207609" y="650253"/>
                        <a:pt x="205185" y="634873"/>
                        <a:pt x="205185" y="618927"/>
                      </a:cubicBezTo>
                      <a:cubicBezTo>
                        <a:pt x="205185" y="533882"/>
                        <a:pt x="274128" y="464939"/>
                        <a:pt x="359173" y="464939"/>
                      </a:cubicBezTo>
                      <a:cubicBezTo>
                        <a:pt x="401695" y="464939"/>
                        <a:pt x="440192" y="482175"/>
                        <a:pt x="468059" y="510041"/>
                      </a:cubicBezTo>
                      <a:lnTo>
                        <a:pt x="469509" y="512192"/>
                      </a:lnTo>
                      <a:lnTo>
                        <a:pt x="475766" y="492034"/>
                      </a:lnTo>
                      <a:cubicBezTo>
                        <a:pt x="510861" y="409060"/>
                        <a:pt x="593021" y="350839"/>
                        <a:pt x="688779" y="350839"/>
                      </a:cubicBezTo>
                      <a:lnTo>
                        <a:pt x="720104" y="353997"/>
                      </a:lnTo>
                      <a:lnTo>
                        <a:pt x="718345" y="345284"/>
                      </a:lnTo>
                      <a:cubicBezTo>
                        <a:pt x="718345" y="260239"/>
                        <a:pt x="787288" y="191296"/>
                        <a:pt x="872333" y="191296"/>
                      </a:cubicBezTo>
                      <a:cubicBezTo>
                        <a:pt x="893594" y="191296"/>
                        <a:pt x="913849" y="195605"/>
                        <a:pt x="932272" y="203397"/>
                      </a:cubicBezTo>
                      <a:lnTo>
                        <a:pt x="961099" y="222833"/>
                      </a:lnTo>
                      <a:lnTo>
                        <a:pt x="969128" y="206132"/>
                      </a:lnTo>
                      <a:cubicBezTo>
                        <a:pt x="981880" y="187256"/>
                        <a:pt x="999938" y="172260"/>
                        <a:pt x="1021162" y="163282"/>
                      </a:cubicBezTo>
                      <a:lnTo>
                        <a:pt x="1055757" y="156298"/>
                      </a:lnTo>
                      <a:lnTo>
                        <a:pt x="1055291" y="153988"/>
                      </a:lnTo>
                      <a:cubicBezTo>
                        <a:pt x="1055291" y="68943"/>
                        <a:pt x="1124234" y="0"/>
                        <a:pt x="1209279" y="0"/>
                      </a:cubicBezTo>
                      <a:close/>
                    </a:path>
                  </a:pathLst>
                </a:custGeom>
                <a:solidFill>
                  <a:srgbClr val="C3D3D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s-IS"/>
                </a:p>
              </p:txBody>
            </p:sp>
            <p:sp>
              <p:nvSpPr>
                <p:cNvPr id="11" name="Freeform: Shape 10">
                  <a:extLst>
                    <a:ext uri="{FF2B5EF4-FFF2-40B4-BE49-F238E27FC236}">
                      <a16:creationId xmlns:a16="http://schemas.microsoft.com/office/drawing/2014/main" id="{D1F326F9-1B40-4645-913F-839BAE3562F1}"/>
                    </a:ext>
                  </a:extLst>
                </p:cNvPr>
                <p:cNvSpPr>
                  <a:spLocks/>
                </p:cNvSpPr>
                <p:nvPr userDrawn="1"/>
              </p:nvSpPr>
              <p:spPr>
                <a:xfrm>
                  <a:off x="-1282900" y="3709988"/>
                  <a:ext cx="1401963" cy="1074742"/>
                </a:xfrm>
                <a:custGeom>
                  <a:avLst/>
                  <a:gdLst>
                    <a:gd name="connsiteX0" fmla="*/ 1209279 w 1363267"/>
                    <a:gd name="connsiteY0" fmla="*/ 0 h 1045078"/>
                    <a:gd name="connsiteX1" fmla="*/ 1363267 w 1363267"/>
                    <a:gd name="connsiteY1" fmla="*/ 153988 h 1045078"/>
                    <a:gd name="connsiteX2" fmla="*/ 1269218 w 1363267"/>
                    <a:gd name="connsiteY2" fmla="*/ 295875 h 1045078"/>
                    <a:gd name="connsiteX3" fmla="*/ 1252936 w 1363267"/>
                    <a:gd name="connsiteY3" fmla="*/ 299162 h 1045078"/>
                    <a:gd name="connsiteX4" fmla="*/ 1252936 w 1363267"/>
                    <a:gd name="connsiteY4" fmla="*/ 1045077 h 1045078"/>
                    <a:gd name="connsiteX5" fmla="*/ 449476 w 1363267"/>
                    <a:gd name="connsiteY5" fmla="*/ 1045077 h 1045078"/>
                    <a:gd name="connsiteX6" fmla="*/ 449463 w 1363267"/>
                    <a:gd name="connsiteY6" fmla="*/ 1045078 h 1045078"/>
                    <a:gd name="connsiteX7" fmla="*/ 449450 w 1363267"/>
                    <a:gd name="connsiteY7" fmla="*/ 1045077 h 1045078"/>
                    <a:gd name="connsiteX8" fmla="*/ 155777 w 1363267"/>
                    <a:gd name="connsiteY8" fmla="*/ 1045077 h 1045078"/>
                    <a:gd name="connsiteX9" fmla="*/ 158487 w 1363267"/>
                    <a:gd name="connsiteY9" fmla="*/ 1042567 h 1045078"/>
                    <a:gd name="connsiteX10" fmla="*/ 146052 w 1363267"/>
                    <a:gd name="connsiteY10" fmla="*/ 1045077 h 1045078"/>
                    <a:gd name="connsiteX11" fmla="*/ 0 w 1363267"/>
                    <a:gd name="connsiteY11" fmla="*/ 899025 h 1045078"/>
                    <a:gd name="connsiteX12" fmla="*/ 146052 w 1363267"/>
                    <a:gd name="connsiteY12" fmla="*/ 752973 h 1045078"/>
                    <a:gd name="connsiteX13" fmla="*/ 163171 w 1363267"/>
                    <a:gd name="connsiteY13" fmla="*/ 756429 h 1045078"/>
                    <a:gd name="connsiteX14" fmla="*/ 165070 w 1363267"/>
                    <a:gd name="connsiteY14" fmla="*/ 747022 h 1045078"/>
                    <a:gd name="connsiteX15" fmla="*/ 190416 w 1363267"/>
                    <a:gd name="connsiteY15" fmla="*/ 709429 h 1045078"/>
                    <a:gd name="connsiteX16" fmla="*/ 223031 w 1363267"/>
                    <a:gd name="connsiteY16" fmla="*/ 687439 h 1045078"/>
                    <a:gd name="connsiteX17" fmla="*/ 212108 w 1363267"/>
                    <a:gd name="connsiteY17" fmla="*/ 664719 h 1045078"/>
                    <a:gd name="connsiteX18" fmla="*/ 205185 w 1363267"/>
                    <a:gd name="connsiteY18" fmla="*/ 618927 h 1045078"/>
                    <a:gd name="connsiteX19" fmla="*/ 359173 w 1363267"/>
                    <a:gd name="connsiteY19" fmla="*/ 464939 h 1045078"/>
                    <a:gd name="connsiteX20" fmla="*/ 468059 w 1363267"/>
                    <a:gd name="connsiteY20" fmla="*/ 510041 h 1045078"/>
                    <a:gd name="connsiteX21" fmla="*/ 469509 w 1363267"/>
                    <a:gd name="connsiteY21" fmla="*/ 512192 h 1045078"/>
                    <a:gd name="connsiteX22" fmla="*/ 475766 w 1363267"/>
                    <a:gd name="connsiteY22" fmla="*/ 492034 h 1045078"/>
                    <a:gd name="connsiteX23" fmla="*/ 688779 w 1363267"/>
                    <a:gd name="connsiteY23" fmla="*/ 350839 h 1045078"/>
                    <a:gd name="connsiteX24" fmla="*/ 720104 w 1363267"/>
                    <a:gd name="connsiteY24" fmla="*/ 353997 h 1045078"/>
                    <a:gd name="connsiteX25" fmla="*/ 718345 w 1363267"/>
                    <a:gd name="connsiteY25" fmla="*/ 345284 h 1045078"/>
                    <a:gd name="connsiteX26" fmla="*/ 872333 w 1363267"/>
                    <a:gd name="connsiteY26" fmla="*/ 191296 h 1045078"/>
                    <a:gd name="connsiteX27" fmla="*/ 932272 w 1363267"/>
                    <a:gd name="connsiteY27" fmla="*/ 203397 h 1045078"/>
                    <a:gd name="connsiteX28" fmla="*/ 961099 w 1363267"/>
                    <a:gd name="connsiteY28" fmla="*/ 222833 h 1045078"/>
                    <a:gd name="connsiteX29" fmla="*/ 969128 w 1363267"/>
                    <a:gd name="connsiteY29" fmla="*/ 206132 h 1045078"/>
                    <a:gd name="connsiteX30" fmla="*/ 1021162 w 1363267"/>
                    <a:gd name="connsiteY30" fmla="*/ 163282 h 1045078"/>
                    <a:gd name="connsiteX31" fmla="*/ 1055757 w 1363267"/>
                    <a:gd name="connsiteY31" fmla="*/ 156298 h 1045078"/>
                    <a:gd name="connsiteX32" fmla="*/ 1055291 w 1363267"/>
                    <a:gd name="connsiteY32" fmla="*/ 153988 h 1045078"/>
                    <a:gd name="connsiteX33" fmla="*/ 1209279 w 1363267"/>
                    <a:gd name="connsiteY33" fmla="*/ 0 h 1045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63267" h="1045078">
                      <a:moveTo>
                        <a:pt x="1209279" y="0"/>
                      </a:moveTo>
                      <a:cubicBezTo>
                        <a:pt x="1294324" y="0"/>
                        <a:pt x="1363267" y="68943"/>
                        <a:pt x="1363267" y="153988"/>
                      </a:cubicBezTo>
                      <a:cubicBezTo>
                        <a:pt x="1363267" y="217772"/>
                        <a:pt x="1324487" y="272498"/>
                        <a:pt x="1269218" y="295875"/>
                      </a:cubicBezTo>
                      <a:lnTo>
                        <a:pt x="1252936" y="299162"/>
                      </a:lnTo>
                      <a:lnTo>
                        <a:pt x="1252936" y="1045077"/>
                      </a:lnTo>
                      <a:lnTo>
                        <a:pt x="449476" y="1045077"/>
                      </a:lnTo>
                      <a:lnTo>
                        <a:pt x="449463" y="1045078"/>
                      </a:lnTo>
                      <a:lnTo>
                        <a:pt x="449450" y="1045077"/>
                      </a:lnTo>
                      <a:lnTo>
                        <a:pt x="155777" y="1045077"/>
                      </a:lnTo>
                      <a:lnTo>
                        <a:pt x="158487" y="1042567"/>
                      </a:lnTo>
                      <a:lnTo>
                        <a:pt x="146052" y="1045077"/>
                      </a:lnTo>
                      <a:cubicBezTo>
                        <a:pt x="65390" y="1045077"/>
                        <a:pt x="0" y="979687"/>
                        <a:pt x="0" y="899025"/>
                      </a:cubicBezTo>
                      <a:cubicBezTo>
                        <a:pt x="0" y="818363"/>
                        <a:pt x="65390" y="752973"/>
                        <a:pt x="146052" y="752973"/>
                      </a:cubicBezTo>
                      <a:lnTo>
                        <a:pt x="163171" y="756429"/>
                      </a:lnTo>
                      <a:lnTo>
                        <a:pt x="165070" y="747022"/>
                      </a:lnTo>
                      <a:cubicBezTo>
                        <a:pt x="171055" y="732872"/>
                        <a:pt x="179715" y="720130"/>
                        <a:pt x="190416" y="709429"/>
                      </a:cubicBezTo>
                      <a:lnTo>
                        <a:pt x="223031" y="687439"/>
                      </a:lnTo>
                      <a:lnTo>
                        <a:pt x="212108" y="664719"/>
                      </a:lnTo>
                      <a:cubicBezTo>
                        <a:pt x="207609" y="650253"/>
                        <a:pt x="205185" y="634873"/>
                        <a:pt x="205185" y="618927"/>
                      </a:cubicBezTo>
                      <a:cubicBezTo>
                        <a:pt x="205185" y="533882"/>
                        <a:pt x="274128" y="464939"/>
                        <a:pt x="359173" y="464939"/>
                      </a:cubicBezTo>
                      <a:cubicBezTo>
                        <a:pt x="401695" y="464939"/>
                        <a:pt x="440192" y="482175"/>
                        <a:pt x="468059" y="510041"/>
                      </a:cubicBezTo>
                      <a:lnTo>
                        <a:pt x="469509" y="512192"/>
                      </a:lnTo>
                      <a:lnTo>
                        <a:pt x="475766" y="492034"/>
                      </a:lnTo>
                      <a:cubicBezTo>
                        <a:pt x="510861" y="409060"/>
                        <a:pt x="593021" y="350839"/>
                        <a:pt x="688779" y="350839"/>
                      </a:cubicBezTo>
                      <a:lnTo>
                        <a:pt x="720104" y="353997"/>
                      </a:lnTo>
                      <a:lnTo>
                        <a:pt x="718345" y="345284"/>
                      </a:lnTo>
                      <a:cubicBezTo>
                        <a:pt x="718345" y="260239"/>
                        <a:pt x="787288" y="191296"/>
                        <a:pt x="872333" y="191296"/>
                      </a:cubicBezTo>
                      <a:cubicBezTo>
                        <a:pt x="893594" y="191296"/>
                        <a:pt x="913849" y="195605"/>
                        <a:pt x="932272" y="203397"/>
                      </a:cubicBezTo>
                      <a:lnTo>
                        <a:pt x="961099" y="222833"/>
                      </a:lnTo>
                      <a:lnTo>
                        <a:pt x="969128" y="206132"/>
                      </a:lnTo>
                      <a:cubicBezTo>
                        <a:pt x="981880" y="187256"/>
                        <a:pt x="999938" y="172260"/>
                        <a:pt x="1021162" y="163282"/>
                      </a:cubicBezTo>
                      <a:lnTo>
                        <a:pt x="1055757" y="156298"/>
                      </a:lnTo>
                      <a:lnTo>
                        <a:pt x="1055291" y="153988"/>
                      </a:lnTo>
                      <a:cubicBezTo>
                        <a:pt x="1055291" y="68943"/>
                        <a:pt x="1124234" y="0"/>
                        <a:pt x="1209279" y="0"/>
                      </a:cubicBezTo>
                      <a:close/>
                    </a:path>
                  </a:pathLst>
                </a:custGeom>
                <a:solidFill>
                  <a:srgbClr val="CDD6D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s-IS"/>
                </a:p>
              </p:txBody>
            </p:sp>
          </p:grpSp>
          <p:grpSp>
            <p:nvGrpSpPr>
              <p:cNvPr id="7" name="Group 6">
                <a:extLst>
                  <a:ext uri="{FF2B5EF4-FFF2-40B4-BE49-F238E27FC236}">
                    <a16:creationId xmlns:a16="http://schemas.microsoft.com/office/drawing/2014/main" id="{FA8B2DD2-4571-4C06-A987-915A7F520C13}"/>
                  </a:ext>
                </a:extLst>
              </p:cNvPr>
              <p:cNvGrpSpPr/>
              <p:nvPr userDrawn="1"/>
            </p:nvGrpSpPr>
            <p:grpSpPr>
              <a:xfrm flipH="1">
                <a:off x="10581473" y="4674251"/>
                <a:ext cx="910373" cy="697890"/>
                <a:chOff x="11449740" y="3429000"/>
                <a:chExt cx="1937482" cy="1485270"/>
              </a:xfrm>
            </p:grpSpPr>
            <p:sp>
              <p:nvSpPr>
                <p:cNvPr id="8" name="Freeform: Shape 7">
                  <a:extLst>
                    <a:ext uri="{FF2B5EF4-FFF2-40B4-BE49-F238E27FC236}">
                      <a16:creationId xmlns:a16="http://schemas.microsoft.com/office/drawing/2014/main" id="{9FBEB0F8-078D-4A61-910A-73C58CD0475A}"/>
                    </a:ext>
                  </a:extLst>
                </p:cNvPr>
                <p:cNvSpPr>
                  <a:spLocks/>
                </p:cNvSpPr>
                <p:nvPr userDrawn="1"/>
              </p:nvSpPr>
              <p:spPr>
                <a:xfrm>
                  <a:off x="11449740" y="3429000"/>
                  <a:ext cx="1937482" cy="1485270"/>
                </a:xfrm>
                <a:custGeom>
                  <a:avLst/>
                  <a:gdLst>
                    <a:gd name="connsiteX0" fmla="*/ 1209279 w 1363267"/>
                    <a:gd name="connsiteY0" fmla="*/ 0 h 1045078"/>
                    <a:gd name="connsiteX1" fmla="*/ 1363267 w 1363267"/>
                    <a:gd name="connsiteY1" fmla="*/ 153988 h 1045078"/>
                    <a:gd name="connsiteX2" fmla="*/ 1269218 w 1363267"/>
                    <a:gd name="connsiteY2" fmla="*/ 295875 h 1045078"/>
                    <a:gd name="connsiteX3" fmla="*/ 1252936 w 1363267"/>
                    <a:gd name="connsiteY3" fmla="*/ 299162 h 1045078"/>
                    <a:gd name="connsiteX4" fmla="*/ 1252936 w 1363267"/>
                    <a:gd name="connsiteY4" fmla="*/ 1045077 h 1045078"/>
                    <a:gd name="connsiteX5" fmla="*/ 449476 w 1363267"/>
                    <a:gd name="connsiteY5" fmla="*/ 1045077 h 1045078"/>
                    <a:gd name="connsiteX6" fmla="*/ 449463 w 1363267"/>
                    <a:gd name="connsiteY6" fmla="*/ 1045078 h 1045078"/>
                    <a:gd name="connsiteX7" fmla="*/ 449450 w 1363267"/>
                    <a:gd name="connsiteY7" fmla="*/ 1045077 h 1045078"/>
                    <a:gd name="connsiteX8" fmla="*/ 155777 w 1363267"/>
                    <a:gd name="connsiteY8" fmla="*/ 1045077 h 1045078"/>
                    <a:gd name="connsiteX9" fmla="*/ 158487 w 1363267"/>
                    <a:gd name="connsiteY9" fmla="*/ 1042567 h 1045078"/>
                    <a:gd name="connsiteX10" fmla="*/ 146052 w 1363267"/>
                    <a:gd name="connsiteY10" fmla="*/ 1045077 h 1045078"/>
                    <a:gd name="connsiteX11" fmla="*/ 0 w 1363267"/>
                    <a:gd name="connsiteY11" fmla="*/ 899025 h 1045078"/>
                    <a:gd name="connsiteX12" fmla="*/ 146052 w 1363267"/>
                    <a:gd name="connsiteY12" fmla="*/ 752973 h 1045078"/>
                    <a:gd name="connsiteX13" fmla="*/ 163171 w 1363267"/>
                    <a:gd name="connsiteY13" fmla="*/ 756429 h 1045078"/>
                    <a:gd name="connsiteX14" fmla="*/ 165070 w 1363267"/>
                    <a:gd name="connsiteY14" fmla="*/ 747022 h 1045078"/>
                    <a:gd name="connsiteX15" fmla="*/ 190416 w 1363267"/>
                    <a:gd name="connsiteY15" fmla="*/ 709429 h 1045078"/>
                    <a:gd name="connsiteX16" fmla="*/ 223031 w 1363267"/>
                    <a:gd name="connsiteY16" fmla="*/ 687439 h 1045078"/>
                    <a:gd name="connsiteX17" fmla="*/ 212108 w 1363267"/>
                    <a:gd name="connsiteY17" fmla="*/ 664719 h 1045078"/>
                    <a:gd name="connsiteX18" fmla="*/ 205185 w 1363267"/>
                    <a:gd name="connsiteY18" fmla="*/ 618927 h 1045078"/>
                    <a:gd name="connsiteX19" fmla="*/ 359173 w 1363267"/>
                    <a:gd name="connsiteY19" fmla="*/ 464939 h 1045078"/>
                    <a:gd name="connsiteX20" fmla="*/ 468059 w 1363267"/>
                    <a:gd name="connsiteY20" fmla="*/ 510041 h 1045078"/>
                    <a:gd name="connsiteX21" fmla="*/ 469509 w 1363267"/>
                    <a:gd name="connsiteY21" fmla="*/ 512192 h 1045078"/>
                    <a:gd name="connsiteX22" fmla="*/ 475766 w 1363267"/>
                    <a:gd name="connsiteY22" fmla="*/ 492034 h 1045078"/>
                    <a:gd name="connsiteX23" fmla="*/ 688779 w 1363267"/>
                    <a:gd name="connsiteY23" fmla="*/ 350839 h 1045078"/>
                    <a:gd name="connsiteX24" fmla="*/ 720104 w 1363267"/>
                    <a:gd name="connsiteY24" fmla="*/ 353997 h 1045078"/>
                    <a:gd name="connsiteX25" fmla="*/ 718345 w 1363267"/>
                    <a:gd name="connsiteY25" fmla="*/ 345284 h 1045078"/>
                    <a:gd name="connsiteX26" fmla="*/ 872333 w 1363267"/>
                    <a:gd name="connsiteY26" fmla="*/ 191296 h 1045078"/>
                    <a:gd name="connsiteX27" fmla="*/ 932272 w 1363267"/>
                    <a:gd name="connsiteY27" fmla="*/ 203397 h 1045078"/>
                    <a:gd name="connsiteX28" fmla="*/ 961099 w 1363267"/>
                    <a:gd name="connsiteY28" fmla="*/ 222833 h 1045078"/>
                    <a:gd name="connsiteX29" fmla="*/ 969128 w 1363267"/>
                    <a:gd name="connsiteY29" fmla="*/ 206132 h 1045078"/>
                    <a:gd name="connsiteX30" fmla="*/ 1021162 w 1363267"/>
                    <a:gd name="connsiteY30" fmla="*/ 163282 h 1045078"/>
                    <a:gd name="connsiteX31" fmla="*/ 1055757 w 1363267"/>
                    <a:gd name="connsiteY31" fmla="*/ 156298 h 1045078"/>
                    <a:gd name="connsiteX32" fmla="*/ 1055291 w 1363267"/>
                    <a:gd name="connsiteY32" fmla="*/ 153988 h 1045078"/>
                    <a:gd name="connsiteX33" fmla="*/ 1209279 w 1363267"/>
                    <a:gd name="connsiteY33" fmla="*/ 0 h 1045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63267" h="1045078">
                      <a:moveTo>
                        <a:pt x="1209279" y="0"/>
                      </a:moveTo>
                      <a:cubicBezTo>
                        <a:pt x="1294324" y="0"/>
                        <a:pt x="1363267" y="68943"/>
                        <a:pt x="1363267" y="153988"/>
                      </a:cubicBezTo>
                      <a:cubicBezTo>
                        <a:pt x="1363267" y="217772"/>
                        <a:pt x="1324487" y="272498"/>
                        <a:pt x="1269218" y="295875"/>
                      </a:cubicBezTo>
                      <a:lnTo>
                        <a:pt x="1252936" y="299162"/>
                      </a:lnTo>
                      <a:lnTo>
                        <a:pt x="1252936" y="1045077"/>
                      </a:lnTo>
                      <a:lnTo>
                        <a:pt x="449476" y="1045077"/>
                      </a:lnTo>
                      <a:lnTo>
                        <a:pt x="449463" y="1045078"/>
                      </a:lnTo>
                      <a:lnTo>
                        <a:pt x="449450" y="1045077"/>
                      </a:lnTo>
                      <a:lnTo>
                        <a:pt x="155777" y="1045077"/>
                      </a:lnTo>
                      <a:lnTo>
                        <a:pt x="158487" y="1042567"/>
                      </a:lnTo>
                      <a:lnTo>
                        <a:pt x="146052" y="1045077"/>
                      </a:lnTo>
                      <a:cubicBezTo>
                        <a:pt x="65390" y="1045077"/>
                        <a:pt x="0" y="979687"/>
                        <a:pt x="0" y="899025"/>
                      </a:cubicBezTo>
                      <a:cubicBezTo>
                        <a:pt x="0" y="818363"/>
                        <a:pt x="65390" y="752973"/>
                        <a:pt x="146052" y="752973"/>
                      </a:cubicBezTo>
                      <a:lnTo>
                        <a:pt x="163171" y="756429"/>
                      </a:lnTo>
                      <a:lnTo>
                        <a:pt x="165070" y="747022"/>
                      </a:lnTo>
                      <a:cubicBezTo>
                        <a:pt x="171055" y="732872"/>
                        <a:pt x="179715" y="720130"/>
                        <a:pt x="190416" y="709429"/>
                      </a:cubicBezTo>
                      <a:lnTo>
                        <a:pt x="223031" y="687439"/>
                      </a:lnTo>
                      <a:lnTo>
                        <a:pt x="212108" y="664719"/>
                      </a:lnTo>
                      <a:cubicBezTo>
                        <a:pt x="207609" y="650253"/>
                        <a:pt x="205185" y="634873"/>
                        <a:pt x="205185" y="618927"/>
                      </a:cubicBezTo>
                      <a:cubicBezTo>
                        <a:pt x="205185" y="533882"/>
                        <a:pt x="274128" y="464939"/>
                        <a:pt x="359173" y="464939"/>
                      </a:cubicBezTo>
                      <a:cubicBezTo>
                        <a:pt x="401695" y="464939"/>
                        <a:pt x="440192" y="482175"/>
                        <a:pt x="468059" y="510041"/>
                      </a:cubicBezTo>
                      <a:lnTo>
                        <a:pt x="469509" y="512192"/>
                      </a:lnTo>
                      <a:lnTo>
                        <a:pt x="475766" y="492034"/>
                      </a:lnTo>
                      <a:cubicBezTo>
                        <a:pt x="510861" y="409060"/>
                        <a:pt x="593021" y="350839"/>
                        <a:pt x="688779" y="350839"/>
                      </a:cubicBezTo>
                      <a:lnTo>
                        <a:pt x="720104" y="353997"/>
                      </a:lnTo>
                      <a:lnTo>
                        <a:pt x="718345" y="345284"/>
                      </a:lnTo>
                      <a:cubicBezTo>
                        <a:pt x="718345" y="260239"/>
                        <a:pt x="787288" y="191296"/>
                        <a:pt x="872333" y="191296"/>
                      </a:cubicBezTo>
                      <a:cubicBezTo>
                        <a:pt x="893594" y="191296"/>
                        <a:pt x="913849" y="195605"/>
                        <a:pt x="932272" y="203397"/>
                      </a:cubicBezTo>
                      <a:lnTo>
                        <a:pt x="961099" y="222833"/>
                      </a:lnTo>
                      <a:lnTo>
                        <a:pt x="969128" y="206132"/>
                      </a:lnTo>
                      <a:cubicBezTo>
                        <a:pt x="981880" y="187256"/>
                        <a:pt x="999938" y="172260"/>
                        <a:pt x="1021162" y="163282"/>
                      </a:cubicBezTo>
                      <a:lnTo>
                        <a:pt x="1055757" y="156298"/>
                      </a:lnTo>
                      <a:lnTo>
                        <a:pt x="1055291" y="153988"/>
                      </a:lnTo>
                      <a:cubicBezTo>
                        <a:pt x="1055291" y="68943"/>
                        <a:pt x="1124234" y="0"/>
                        <a:pt x="1209279" y="0"/>
                      </a:cubicBezTo>
                      <a:close/>
                    </a:path>
                  </a:pathLst>
                </a:custGeom>
                <a:solidFill>
                  <a:srgbClr val="C3D3D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s-IS"/>
                </a:p>
              </p:txBody>
            </p:sp>
            <p:sp>
              <p:nvSpPr>
                <p:cNvPr id="9" name="Freeform: Shape 8">
                  <a:extLst>
                    <a:ext uri="{FF2B5EF4-FFF2-40B4-BE49-F238E27FC236}">
                      <a16:creationId xmlns:a16="http://schemas.microsoft.com/office/drawing/2014/main" id="{97DD9471-3E39-4B8F-8DE3-C339A664BAF8}"/>
                    </a:ext>
                  </a:extLst>
                </p:cNvPr>
                <p:cNvSpPr>
                  <a:spLocks/>
                </p:cNvSpPr>
                <p:nvPr userDrawn="1"/>
              </p:nvSpPr>
              <p:spPr>
                <a:xfrm>
                  <a:off x="11985259" y="3839528"/>
                  <a:ext cx="1401963" cy="1074742"/>
                </a:xfrm>
                <a:custGeom>
                  <a:avLst/>
                  <a:gdLst>
                    <a:gd name="connsiteX0" fmla="*/ 1209279 w 1363267"/>
                    <a:gd name="connsiteY0" fmla="*/ 0 h 1045078"/>
                    <a:gd name="connsiteX1" fmla="*/ 1363267 w 1363267"/>
                    <a:gd name="connsiteY1" fmla="*/ 153988 h 1045078"/>
                    <a:gd name="connsiteX2" fmla="*/ 1269218 w 1363267"/>
                    <a:gd name="connsiteY2" fmla="*/ 295875 h 1045078"/>
                    <a:gd name="connsiteX3" fmla="*/ 1252936 w 1363267"/>
                    <a:gd name="connsiteY3" fmla="*/ 299162 h 1045078"/>
                    <a:gd name="connsiteX4" fmla="*/ 1252936 w 1363267"/>
                    <a:gd name="connsiteY4" fmla="*/ 1045077 h 1045078"/>
                    <a:gd name="connsiteX5" fmla="*/ 449476 w 1363267"/>
                    <a:gd name="connsiteY5" fmla="*/ 1045077 h 1045078"/>
                    <a:gd name="connsiteX6" fmla="*/ 449463 w 1363267"/>
                    <a:gd name="connsiteY6" fmla="*/ 1045078 h 1045078"/>
                    <a:gd name="connsiteX7" fmla="*/ 449450 w 1363267"/>
                    <a:gd name="connsiteY7" fmla="*/ 1045077 h 1045078"/>
                    <a:gd name="connsiteX8" fmla="*/ 155777 w 1363267"/>
                    <a:gd name="connsiteY8" fmla="*/ 1045077 h 1045078"/>
                    <a:gd name="connsiteX9" fmla="*/ 158487 w 1363267"/>
                    <a:gd name="connsiteY9" fmla="*/ 1042567 h 1045078"/>
                    <a:gd name="connsiteX10" fmla="*/ 146052 w 1363267"/>
                    <a:gd name="connsiteY10" fmla="*/ 1045077 h 1045078"/>
                    <a:gd name="connsiteX11" fmla="*/ 0 w 1363267"/>
                    <a:gd name="connsiteY11" fmla="*/ 899025 h 1045078"/>
                    <a:gd name="connsiteX12" fmla="*/ 146052 w 1363267"/>
                    <a:gd name="connsiteY12" fmla="*/ 752973 h 1045078"/>
                    <a:gd name="connsiteX13" fmla="*/ 163171 w 1363267"/>
                    <a:gd name="connsiteY13" fmla="*/ 756429 h 1045078"/>
                    <a:gd name="connsiteX14" fmla="*/ 165070 w 1363267"/>
                    <a:gd name="connsiteY14" fmla="*/ 747022 h 1045078"/>
                    <a:gd name="connsiteX15" fmla="*/ 190416 w 1363267"/>
                    <a:gd name="connsiteY15" fmla="*/ 709429 h 1045078"/>
                    <a:gd name="connsiteX16" fmla="*/ 223031 w 1363267"/>
                    <a:gd name="connsiteY16" fmla="*/ 687439 h 1045078"/>
                    <a:gd name="connsiteX17" fmla="*/ 212108 w 1363267"/>
                    <a:gd name="connsiteY17" fmla="*/ 664719 h 1045078"/>
                    <a:gd name="connsiteX18" fmla="*/ 205185 w 1363267"/>
                    <a:gd name="connsiteY18" fmla="*/ 618927 h 1045078"/>
                    <a:gd name="connsiteX19" fmla="*/ 359173 w 1363267"/>
                    <a:gd name="connsiteY19" fmla="*/ 464939 h 1045078"/>
                    <a:gd name="connsiteX20" fmla="*/ 468059 w 1363267"/>
                    <a:gd name="connsiteY20" fmla="*/ 510041 h 1045078"/>
                    <a:gd name="connsiteX21" fmla="*/ 469509 w 1363267"/>
                    <a:gd name="connsiteY21" fmla="*/ 512192 h 1045078"/>
                    <a:gd name="connsiteX22" fmla="*/ 475766 w 1363267"/>
                    <a:gd name="connsiteY22" fmla="*/ 492034 h 1045078"/>
                    <a:gd name="connsiteX23" fmla="*/ 688779 w 1363267"/>
                    <a:gd name="connsiteY23" fmla="*/ 350839 h 1045078"/>
                    <a:gd name="connsiteX24" fmla="*/ 720104 w 1363267"/>
                    <a:gd name="connsiteY24" fmla="*/ 353997 h 1045078"/>
                    <a:gd name="connsiteX25" fmla="*/ 718345 w 1363267"/>
                    <a:gd name="connsiteY25" fmla="*/ 345284 h 1045078"/>
                    <a:gd name="connsiteX26" fmla="*/ 872333 w 1363267"/>
                    <a:gd name="connsiteY26" fmla="*/ 191296 h 1045078"/>
                    <a:gd name="connsiteX27" fmla="*/ 932272 w 1363267"/>
                    <a:gd name="connsiteY27" fmla="*/ 203397 h 1045078"/>
                    <a:gd name="connsiteX28" fmla="*/ 961099 w 1363267"/>
                    <a:gd name="connsiteY28" fmla="*/ 222833 h 1045078"/>
                    <a:gd name="connsiteX29" fmla="*/ 969128 w 1363267"/>
                    <a:gd name="connsiteY29" fmla="*/ 206132 h 1045078"/>
                    <a:gd name="connsiteX30" fmla="*/ 1021162 w 1363267"/>
                    <a:gd name="connsiteY30" fmla="*/ 163282 h 1045078"/>
                    <a:gd name="connsiteX31" fmla="*/ 1055757 w 1363267"/>
                    <a:gd name="connsiteY31" fmla="*/ 156298 h 1045078"/>
                    <a:gd name="connsiteX32" fmla="*/ 1055291 w 1363267"/>
                    <a:gd name="connsiteY32" fmla="*/ 153988 h 1045078"/>
                    <a:gd name="connsiteX33" fmla="*/ 1209279 w 1363267"/>
                    <a:gd name="connsiteY33" fmla="*/ 0 h 1045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63267" h="1045078">
                      <a:moveTo>
                        <a:pt x="1209279" y="0"/>
                      </a:moveTo>
                      <a:cubicBezTo>
                        <a:pt x="1294324" y="0"/>
                        <a:pt x="1363267" y="68943"/>
                        <a:pt x="1363267" y="153988"/>
                      </a:cubicBezTo>
                      <a:cubicBezTo>
                        <a:pt x="1363267" y="217772"/>
                        <a:pt x="1324487" y="272498"/>
                        <a:pt x="1269218" y="295875"/>
                      </a:cubicBezTo>
                      <a:lnTo>
                        <a:pt x="1252936" y="299162"/>
                      </a:lnTo>
                      <a:lnTo>
                        <a:pt x="1252936" y="1045077"/>
                      </a:lnTo>
                      <a:lnTo>
                        <a:pt x="449476" y="1045077"/>
                      </a:lnTo>
                      <a:lnTo>
                        <a:pt x="449463" y="1045078"/>
                      </a:lnTo>
                      <a:lnTo>
                        <a:pt x="449450" y="1045077"/>
                      </a:lnTo>
                      <a:lnTo>
                        <a:pt x="155777" y="1045077"/>
                      </a:lnTo>
                      <a:lnTo>
                        <a:pt x="158487" y="1042567"/>
                      </a:lnTo>
                      <a:lnTo>
                        <a:pt x="146052" y="1045077"/>
                      </a:lnTo>
                      <a:cubicBezTo>
                        <a:pt x="65390" y="1045077"/>
                        <a:pt x="0" y="979687"/>
                        <a:pt x="0" y="899025"/>
                      </a:cubicBezTo>
                      <a:cubicBezTo>
                        <a:pt x="0" y="818363"/>
                        <a:pt x="65390" y="752973"/>
                        <a:pt x="146052" y="752973"/>
                      </a:cubicBezTo>
                      <a:lnTo>
                        <a:pt x="163171" y="756429"/>
                      </a:lnTo>
                      <a:lnTo>
                        <a:pt x="165070" y="747022"/>
                      </a:lnTo>
                      <a:cubicBezTo>
                        <a:pt x="171055" y="732872"/>
                        <a:pt x="179715" y="720130"/>
                        <a:pt x="190416" y="709429"/>
                      </a:cubicBezTo>
                      <a:lnTo>
                        <a:pt x="223031" y="687439"/>
                      </a:lnTo>
                      <a:lnTo>
                        <a:pt x="212108" y="664719"/>
                      </a:lnTo>
                      <a:cubicBezTo>
                        <a:pt x="207609" y="650253"/>
                        <a:pt x="205185" y="634873"/>
                        <a:pt x="205185" y="618927"/>
                      </a:cubicBezTo>
                      <a:cubicBezTo>
                        <a:pt x="205185" y="533882"/>
                        <a:pt x="274128" y="464939"/>
                        <a:pt x="359173" y="464939"/>
                      </a:cubicBezTo>
                      <a:cubicBezTo>
                        <a:pt x="401695" y="464939"/>
                        <a:pt x="440192" y="482175"/>
                        <a:pt x="468059" y="510041"/>
                      </a:cubicBezTo>
                      <a:lnTo>
                        <a:pt x="469509" y="512192"/>
                      </a:lnTo>
                      <a:lnTo>
                        <a:pt x="475766" y="492034"/>
                      </a:lnTo>
                      <a:cubicBezTo>
                        <a:pt x="510861" y="409060"/>
                        <a:pt x="593021" y="350839"/>
                        <a:pt x="688779" y="350839"/>
                      </a:cubicBezTo>
                      <a:lnTo>
                        <a:pt x="720104" y="353997"/>
                      </a:lnTo>
                      <a:lnTo>
                        <a:pt x="718345" y="345284"/>
                      </a:lnTo>
                      <a:cubicBezTo>
                        <a:pt x="718345" y="260239"/>
                        <a:pt x="787288" y="191296"/>
                        <a:pt x="872333" y="191296"/>
                      </a:cubicBezTo>
                      <a:cubicBezTo>
                        <a:pt x="893594" y="191296"/>
                        <a:pt x="913849" y="195605"/>
                        <a:pt x="932272" y="203397"/>
                      </a:cubicBezTo>
                      <a:lnTo>
                        <a:pt x="961099" y="222833"/>
                      </a:lnTo>
                      <a:lnTo>
                        <a:pt x="969128" y="206132"/>
                      </a:lnTo>
                      <a:cubicBezTo>
                        <a:pt x="981880" y="187256"/>
                        <a:pt x="999938" y="172260"/>
                        <a:pt x="1021162" y="163282"/>
                      </a:cubicBezTo>
                      <a:lnTo>
                        <a:pt x="1055757" y="156298"/>
                      </a:lnTo>
                      <a:lnTo>
                        <a:pt x="1055291" y="153988"/>
                      </a:lnTo>
                      <a:cubicBezTo>
                        <a:pt x="1055291" y="68943"/>
                        <a:pt x="1124234" y="0"/>
                        <a:pt x="1209279" y="0"/>
                      </a:cubicBezTo>
                      <a:close/>
                    </a:path>
                  </a:pathLst>
                </a:custGeom>
                <a:solidFill>
                  <a:srgbClr val="CDD6D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s-IS"/>
                </a:p>
              </p:txBody>
            </p:sp>
          </p:grpSp>
        </p:grpSp>
      </p:grpSp>
    </p:spTree>
    <p:extLst>
      <p:ext uri="{BB962C8B-B14F-4D97-AF65-F5344CB8AC3E}">
        <p14:creationId xmlns:p14="http://schemas.microsoft.com/office/powerpoint/2010/main" val="1776659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ksíða">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03063A1-39D6-4BBB-8233-628B4EA8C86C}"/>
              </a:ext>
            </a:extLst>
          </p:cNvPr>
          <p:cNvGrpSpPr/>
          <p:nvPr userDrawn="1"/>
        </p:nvGrpSpPr>
        <p:grpSpPr>
          <a:xfrm>
            <a:off x="0" y="0"/>
            <a:ext cx="12192000" cy="6858000"/>
            <a:chOff x="-7467601" y="-6161350"/>
            <a:chExt cx="21805900" cy="14429985"/>
          </a:xfrm>
        </p:grpSpPr>
        <p:sp>
          <p:nvSpPr>
            <p:cNvPr id="14" name="Rectangle 13">
              <a:extLst>
                <a:ext uri="{FF2B5EF4-FFF2-40B4-BE49-F238E27FC236}">
                  <a16:creationId xmlns:a16="http://schemas.microsoft.com/office/drawing/2014/main" id="{94CACE39-76BC-48F5-8E2D-555F3E4DB1D0}"/>
                </a:ext>
              </a:extLst>
            </p:cNvPr>
            <p:cNvSpPr>
              <a:spLocks/>
            </p:cNvSpPr>
            <p:nvPr userDrawn="1"/>
          </p:nvSpPr>
          <p:spPr>
            <a:xfrm>
              <a:off x="-7467601" y="-6161350"/>
              <a:ext cx="21805900" cy="10946080"/>
            </a:xfrm>
            <a:prstGeom prst="rect">
              <a:avLst/>
            </a:prstGeom>
            <a:solidFill>
              <a:srgbClr val="B7C9CC"/>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5" name="Rectangle 14">
              <a:extLst>
                <a:ext uri="{FF2B5EF4-FFF2-40B4-BE49-F238E27FC236}">
                  <a16:creationId xmlns:a16="http://schemas.microsoft.com/office/drawing/2014/main" id="{9BA8F8EE-4134-4B50-82A7-CAA4A6EFA2B5}"/>
                </a:ext>
              </a:extLst>
            </p:cNvPr>
            <p:cNvSpPr>
              <a:spLocks/>
            </p:cNvSpPr>
            <p:nvPr userDrawn="1"/>
          </p:nvSpPr>
          <p:spPr>
            <a:xfrm>
              <a:off x="-7467601" y="4784730"/>
              <a:ext cx="21805900" cy="3483905"/>
            </a:xfrm>
            <a:prstGeom prst="rect">
              <a:avLst/>
            </a:prstGeom>
            <a:solidFill>
              <a:srgbClr val="B7C9CD"/>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grpSp>
      <p:sp>
        <p:nvSpPr>
          <p:cNvPr id="2" name="Title 1">
            <a:extLst>
              <a:ext uri="{FF2B5EF4-FFF2-40B4-BE49-F238E27FC236}">
                <a16:creationId xmlns:a16="http://schemas.microsoft.com/office/drawing/2014/main" id="{F6EB9C79-0438-46B6-A942-FD2EB403CED7}"/>
              </a:ext>
            </a:extLst>
          </p:cNvPr>
          <p:cNvSpPr>
            <a:spLocks noGrp="1"/>
          </p:cNvSpPr>
          <p:nvPr userDrawn="1">
            <p:ph type="title"/>
          </p:nvPr>
        </p:nvSpPr>
        <p:spPr/>
        <p:txBody>
          <a:bodyPr/>
          <a:lstStyle>
            <a:lvl1pPr>
              <a:defRPr>
                <a:solidFill>
                  <a:schemeClr val="bg1">
                    <a:lumMod val="100000"/>
                  </a:schemeClr>
                </a:solidFill>
              </a:defRPr>
            </a:lvl1pPr>
          </a:lstStyle>
          <a:p>
            <a:r>
              <a:rPr lang="en-US"/>
              <a:t>Click to edit Master title style</a:t>
            </a:r>
            <a:endParaRPr lang="is-IS" dirty="0"/>
          </a:p>
        </p:txBody>
      </p:sp>
      <p:grpSp>
        <p:nvGrpSpPr>
          <p:cNvPr id="17" name="Group 16">
            <a:extLst>
              <a:ext uri="{FF2B5EF4-FFF2-40B4-BE49-F238E27FC236}">
                <a16:creationId xmlns:a16="http://schemas.microsoft.com/office/drawing/2014/main" id="{1204EC9D-22B4-41D6-91F0-F77DA355CB1D}"/>
              </a:ext>
            </a:extLst>
          </p:cNvPr>
          <p:cNvGrpSpPr/>
          <p:nvPr userDrawn="1"/>
        </p:nvGrpSpPr>
        <p:grpSpPr>
          <a:xfrm>
            <a:off x="6617788" y="4150590"/>
            <a:ext cx="5058313" cy="1965325"/>
            <a:chOff x="54770" y="1037771"/>
            <a:chExt cx="12308988" cy="4782458"/>
          </a:xfrm>
        </p:grpSpPr>
        <p:sp>
          <p:nvSpPr>
            <p:cNvPr id="18" name="Freeform: Shape 17">
              <a:extLst>
                <a:ext uri="{FF2B5EF4-FFF2-40B4-BE49-F238E27FC236}">
                  <a16:creationId xmlns:a16="http://schemas.microsoft.com/office/drawing/2014/main" id="{7D06B56C-C9C3-4E18-A7B0-7DE05F485CAF}"/>
                </a:ext>
              </a:extLst>
            </p:cNvPr>
            <p:cNvSpPr>
              <a:spLocks/>
            </p:cNvSpPr>
            <p:nvPr userDrawn="1"/>
          </p:nvSpPr>
          <p:spPr>
            <a:xfrm flipH="1">
              <a:off x="10021083" y="2578894"/>
              <a:ext cx="2342675" cy="1795891"/>
            </a:xfrm>
            <a:custGeom>
              <a:avLst/>
              <a:gdLst>
                <a:gd name="connsiteX0" fmla="*/ 1209279 w 1363267"/>
                <a:gd name="connsiteY0" fmla="*/ 0 h 1045078"/>
                <a:gd name="connsiteX1" fmla="*/ 1363267 w 1363267"/>
                <a:gd name="connsiteY1" fmla="*/ 153988 h 1045078"/>
                <a:gd name="connsiteX2" fmla="*/ 1269218 w 1363267"/>
                <a:gd name="connsiteY2" fmla="*/ 295875 h 1045078"/>
                <a:gd name="connsiteX3" fmla="*/ 1252936 w 1363267"/>
                <a:gd name="connsiteY3" fmla="*/ 299162 h 1045078"/>
                <a:gd name="connsiteX4" fmla="*/ 1252936 w 1363267"/>
                <a:gd name="connsiteY4" fmla="*/ 1045077 h 1045078"/>
                <a:gd name="connsiteX5" fmla="*/ 449476 w 1363267"/>
                <a:gd name="connsiteY5" fmla="*/ 1045077 h 1045078"/>
                <a:gd name="connsiteX6" fmla="*/ 449463 w 1363267"/>
                <a:gd name="connsiteY6" fmla="*/ 1045078 h 1045078"/>
                <a:gd name="connsiteX7" fmla="*/ 449450 w 1363267"/>
                <a:gd name="connsiteY7" fmla="*/ 1045077 h 1045078"/>
                <a:gd name="connsiteX8" fmla="*/ 155777 w 1363267"/>
                <a:gd name="connsiteY8" fmla="*/ 1045077 h 1045078"/>
                <a:gd name="connsiteX9" fmla="*/ 158487 w 1363267"/>
                <a:gd name="connsiteY9" fmla="*/ 1042567 h 1045078"/>
                <a:gd name="connsiteX10" fmla="*/ 146052 w 1363267"/>
                <a:gd name="connsiteY10" fmla="*/ 1045077 h 1045078"/>
                <a:gd name="connsiteX11" fmla="*/ 0 w 1363267"/>
                <a:gd name="connsiteY11" fmla="*/ 899025 h 1045078"/>
                <a:gd name="connsiteX12" fmla="*/ 146052 w 1363267"/>
                <a:gd name="connsiteY12" fmla="*/ 752973 h 1045078"/>
                <a:gd name="connsiteX13" fmla="*/ 163171 w 1363267"/>
                <a:gd name="connsiteY13" fmla="*/ 756429 h 1045078"/>
                <a:gd name="connsiteX14" fmla="*/ 165070 w 1363267"/>
                <a:gd name="connsiteY14" fmla="*/ 747022 h 1045078"/>
                <a:gd name="connsiteX15" fmla="*/ 190416 w 1363267"/>
                <a:gd name="connsiteY15" fmla="*/ 709429 h 1045078"/>
                <a:gd name="connsiteX16" fmla="*/ 223031 w 1363267"/>
                <a:gd name="connsiteY16" fmla="*/ 687439 h 1045078"/>
                <a:gd name="connsiteX17" fmla="*/ 212108 w 1363267"/>
                <a:gd name="connsiteY17" fmla="*/ 664719 h 1045078"/>
                <a:gd name="connsiteX18" fmla="*/ 205185 w 1363267"/>
                <a:gd name="connsiteY18" fmla="*/ 618927 h 1045078"/>
                <a:gd name="connsiteX19" fmla="*/ 359173 w 1363267"/>
                <a:gd name="connsiteY19" fmla="*/ 464939 h 1045078"/>
                <a:gd name="connsiteX20" fmla="*/ 468059 w 1363267"/>
                <a:gd name="connsiteY20" fmla="*/ 510041 h 1045078"/>
                <a:gd name="connsiteX21" fmla="*/ 469509 w 1363267"/>
                <a:gd name="connsiteY21" fmla="*/ 512192 h 1045078"/>
                <a:gd name="connsiteX22" fmla="*/ 475766 w 1363267"/>
                <a:gd name="connsiteY22" fmla="*/ 492034 h 1045078"/>
                <a:gd name="connsiteX23" fmla="*/ 688779 w 1363267"/>
                <a:gd name="connsiteY23" fmla="*/ 350839 h 1045078"/>
                <a:gd name="connsiteX24" fmla="*/ 720104 w 1363267"/>
                <a:gd name="connsiteY24" fmla="*/ 353997 h 1045078"/>
                <a:gd name="connsiteX25" fmla="*/ 718345 w 1363267"/>
                <a:gd name="connsiteY25" fmla="*/ 345284 h 1045078"/>
                <a:gd name="connsiteX26" fmla="*/ 872333 w 1363267"/>
                <a:gd name="connsiteY26" fmla="*/ 191296 h 1045078"/>
                <a:gd name="connsiteX27" fmla="*/ 932272 w 1363267"/>
                <a:gd name="connsiteY27" fmla="*/ 203397 h 1045078"/>
                <a:gd name="connsiteX28" fmla="*/ 961099 w 1363267"/>
                <a:gd name="connsiteY28" fmla="*/ 222833 h 1045078"/>
                <a:gd name="connsiteX29" fmla="*/ 969128 w 1363267"/>
                <a:gd name="connsiteY29" fmla="*/ 206132 h 1045078"/>
                <a:gd name="connsiteX30" fmla="*/ 1021162 w 1363267"/>
                <a:gd name="connsiteY30" fmla="*/ 163282 h 1045078"/>
                <a:gd name="connsiteX31" fmla="*/ 1055757 w 1363267"/>
                <a:gd name="connsiteY31" fmla="*/ 156298 h 1045078"/>
                <a:gd name="connsiteX32" fmla="*/ 1055291 w 1363267"/>
                <a:gd name="connsiteY32" fmla="*/ 153988 h 1045078"/>
                <a:gd name="connsiteX33" fmla="*/ 1209279 w 1363267"/>
                <a:gd name="connsiteY33" fmla="*/ 0 h 1045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63267" h="1045078">
                  <a:moveTo>
                    <a:pt x="1209279" y="0"/>
                  </a:moveTo>
                  <a:cubicBezTo>
                    <a:pt x="1294324" y="0"/>
                    <a:pt x="1363267" y="68943"/>
                    <a:pt x="1363267" y="153988"/>
                  </a:cubicBezTo>
                  <a:cubicBezTo>
                    <a:pt x="1363267" y="217772"/>
                    <a:pt x="1324487" y="272498"/>
                    <a:pt x="1269218" y="295875"/>
                  </a:cubicBezTo>
                  <a:lnTo>
                    <a:pt x="1252936" y="299162"/>
                  </a:lnTo>
                  <a:lnTo>
                    <a:pt x="1252936" y="1045077"/>
                  </a:lnTo>
                  <a:lnTo>
                    <a:pt x="449476" y="1045077"/>
                  </a:lnTo>
                  <a:lnTo>
                    <a:pt x="449463" y="1045078"/>
                  </a:lnTo>
                  <a:lnTo>
                    <a:pt x="449450" y="1045077"/>
                  </a:lnTo>
                  <a:lnTo>
                    <a:pt x="155777" y="1045077"/>
                  </a:lnTo>
                  <a:lnTo>
                    <a:pt x="158487" y="1042567"/>
                  </a:lnTo>
                  <a:lnTo>
                    <a:pt x="146052" y="1045077"/>
                  </a:lnTo>
                  <a:cubicBezTo>
                    <a:pt x="65390" y="1045077"/>
                    <a:pt x="0" y="979687"/>
                    <a:pt x="0" y="899025"/>
                  </a:cubicBezTo>
                  <a:cubicBezTo>
                    <a:pt x="0" y="818363"/>
                    <a:pt x="65390" y="752973"/>
                    <a:pt x="146052" y="752973"/>
                  </a:cubicBezTo>
                  <a:lnTo>
                    <a:pt x="163171" y="756429"/>
                  </a:lnTo>
                  <a:lnTo>
                    <a:pt x="165070" y="747022"/>
                  </a:lnTo>
                  <a:cubicBezTo>
                    <a:pt x="171055" y="732872"/>
                    <a:pt x="179715" y="720130"/>
                    <a:pt x="190416" y="709429"/>
                  </a:cubicBezTo>
                  <a:lnTo>
                    <a:pt x="223031" y="687439"/>
                  </a:lnTo>
                  <a:lnTo>
                    <a:pt x="212108" y="664719"/>
                  </a:lnTo>
                  <a:cubicBezTo>
                    <a:pt x="207609" y="650253"/>
                    <a:pt x="205185" y="634873"/>
                    <a:pt x="205185" y="618927"/>
                  </a:cubicBezTo>
                  <a:cubicBezTo>
                    <a:pt x="205185" y="533882"/>
                    <a:pt x="274128" y="464939"/>
                    <a:pt x="359173" y="464939"/>
                  </a:cubicBezTo>
                  <a:cubicBezTo>
                    <a:pt x="401695" y="464939"/>
                    <a:pt x="440192" y="482175"/>
                    <a:pt x="468059" y="510041"/>
                  </a:cubicBezTo>
                  <a:lnTo>
                    <a:pt x="469509" y="512192"/>
                  </a:lnTo>
                  <a:lnTo>
                    <a:pt x="475766" y="492034"/>
                  </a:lnTo>
                  <a:cubicBezTo>
                    <a:pt x="510861" y="409060"/>
                    <a:pt x="593021" y="350839"/>
                    <a:pt x="688779" y="350839"/>
                  </a:cubicBezTo>
                  <a:lnTo>
                    <a:pt x="720104" y="353997"/>
                  </a:lnTo>
                  <a:lnTo>
                    <a:pt x="718345" y="345284"/>
                  </a:lnTo>
                  <a:cubicBezTo>
                    <a:pt x="718345" y="260239"/>
                    <a:pt x="787288" y="191296"/>
                    <a:pt x="872333" y="191296"/>
                  </a:cubicBezTo>
                  <a:cubicBezTo>
                    <a:pt x="893594" y="191296"/>
                    <a:pt x="913849" y="195605"/>
                    <a:pt x="932272" y="203397"/>
                  </a:cubicBezTo>
                  <a:lnTo>
                    <a:pt x="961099" y="222833"/>
                  </a:lnTo>
                  <a:lnTo>
                    <a:pt x="969128" y="206132"/>
                  </a:lnTo>
                  <a:cubicBezTo>
                    <a:pt x="981880" y="187256"/>
                    <a:pt x="999938" y="172260"/>
                    <a:pt x="1021162" y="163282"/>
                  </a:cubicBezTo>
                  <a:lnTo>
                    <a:pt x="1055757" y="156298"/>
                  </a:lnTo>
                  <a:lnTo>
                    <a:pt x="1055291" y="153988"/>
                  </a:lnTo>
                  <a:cubicBezTo>
                    <a:pt x="1055291" y="68943"/>
                    <a:pt x="1124234" y="0"/>
                    <a:pt x="1209279" y="0"/>
                  </a:cubicBezTo>
                  <a:close/>
                </a:path>
              </a:pathLst>
            </a:custGeom>
            <a:pattFill prst="pct30">
              <a:fgClr>
                <a:srgbClr val="BACCD0"/>
              </a:fgClr>
              <a:bgClr>
                <a:srgbClr val="BCCED2"/>
              </a:bgClr>
            </a:patt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s-IS"/>
            </a:p>
          </p:txBody>
        </p:sp>
        <p:sp>
          <p:nvSpPr>
            <p:cNvPr id="19" name="Freeform: Shape 18">
              <a:extLst>
                <a:ext uri="{FF2B5EF4-FFF2-40B4-BE49-F238E27FC236}">
                  <a16:creationId xmlns:a16="http://schemas.microsoft.com/office/drawing/2014/main" id="{4D820EB7-B83A-4C8E-975A-065FB9E108D3}"/>
                </a:ext>
              </a:extLst>
            </p:cNvPr>
            <p:cNvSpPr>
              <a:spLocks/>
            </p:cNvSpPr>
            <p:nvPr userDrawn="1"/>
          </p:nvSpPr>
          <p:spPr>
            <a:xfrm>
              <a:off x="54770" y="2971712"/>
              <a:ext cx="1830258" cy="1403073"/>
            </a:xfrm>
            <a:custGeom>
              <a:avLst/>
              <a:gdLst>
                <a:gd name="connsiteX0" fmla="*/ 1209279 w 1363267"/>
                <a:gd name="connsiteY0" fmla="*/ 0 h 1045078"/>
                <a:gd name="connsiteX1" fmla="*/ 1363267 w 1363267"/>
                <a:gd name="connsiteY1" fmla="*/ 153988 h 1045078"/>
                <a:gd name="connsiteX2" fmla="*/ 1269218 w 1363267"/>
                <a:gd name="connsiteY2" fmla="*/ 295875 h 1045078"/>
                <a:gd name="connsiteX3" fmla="*/ 1252936 w 1363267"/>
                <a:gd name="connsiteY3" fmla="*/ 299162 h 1045078"/>
                <a:gd name="connsiteX4" fmla="*/ 1252936 w 1363267"/>
                <a:gd name="connsiteY4" fmla="*/ 1045077 h 1045078"/>
                <a:gd name="connsiteX5" fmla="*/ 449476 w 1363267"/>
                <a:gd name="connsiteY5" fmla="*/ 1045077 h 1045078"/>
                <a:gd name="connsiteX6" fmla="*/ 449463 w 1363267"/>
                <a:gd name="connsiteY6" fmla="*/ 1045078 h 1045078"/>
                <a:gd name="connsiteX7" fmla="*/ 449450 w 1363267"/>
                <a:gd name="connsiteY7" fmla="*/ 1045077 h 1045078"/>
                <a:gd name="connsiteX8" fmla="*/ 155777 w 1363267"/>
                <a:gd name="connsiteY8" fmla="*/ 1045077 h 1045078"/>
                <a:gd name="connsiteX9" fmla="*/ 158487 w 1363267"/>
                <a:gd name="connsiteY9" fmla="*/ 1042567 h 1045078"/>
                <a:gd name="connsiteX10" fmla="*/ 146052 w 1363267"/>
                <a:gd name="connsiteY10" fmla="*/ 1045077 h 1045078"/>
                <a:gd name="connsiteX11" fmla="*/ 0 w 1363267"/>
                <a:gd name="connsiteY11" fmla="*/ 899025 h 1045078"/>
                <a:gd name="connsiteX12" fmla="*/ 146052 w 1363267"/>
                <a:gd name="connsiteY12" fmla="*/ 752973 h 1045078"/>
                <a:gd name="connsiteX13" fmla="*/ 163171 w 1363267"/>
                <a:gd name="connsiteY13" fmla="*/ 756429 h 1045078"/>
                <a:gd name="connsiteX14" fmla="*/ 165070 w 1363267"/>
                <a:gd name="connsiteY14" fmla="*/ 747022 h 1045078"/>
                <a:gd name="connsiteX15" fmla="*/ 190416 w 1363267"/>
                <a:gd name="connsiteY15" fmla="*/ 709429 h 1045078"/>
                <a:gd name="connsiteX16" fmla="*/ 223031 w 1363267"/>
                <a:gd name="connsiteY16" fmla="*/ 687439 h 1045078"/>
                <a:gd name="connsiteX17" fmla="*/ 212108 w 1363267"/>
                <a:gd name="connsiteY17" fmla="*/ 664719 h 1045078"/>
                <a:gd name="connsiteX18" fmla="*/ 205185 w 1363267"/>
                <a:gd name="connsiteY18" fmla="*/ 618927 h 1045078"/>
                <a:gd name="connsiteX19" fmla="*/ 359173 w 1363267"/>
                <a:gd name="connsiteY19" fmla="*/ 464939 h 1045078"/>
                <a:gd name="connsiteX20" fmla="*/ 468059 w 1363267"/>
                <a:gd name="connsiteY20" fmla="*/ 510041 h 1045078"/>
                <a:gd name="connsiteX21" fmla="*/ 469509 w 1363267"/>
                <a:gd name="connsiteY21" fmla="*/ 512192 h 1045078"/>
                <a:gd name="connsiteX22" fmla="*/ 475766 w 1363267"/>
                <a:gd name="connsiteY22" fmla="*/ 492034 h 1045078"/>
                <a:gd name="connsiteX23" fmla="*/ 688779 w 1363267"/>
                <a:gd name="connsiteY23" fmla="*/ 350839 h 1045078"/>
                <a:gd name="connsiteX24" fmla="*/ 720104 w 1363267"/>
                <a:gd name="connsiteY24" fmla="*/ 353997 h 1045078"/>
                <a:gd name="connsiteX25" fmla="*/ 718345 w 1363267"/>
                <a:gd name="connsiteY25" fmla="*/ 345284 h 1045078"/>
                <a:gd name="connsiteX26" fmla="*/ 872333 w 1363267"/>
                <a:gd name="connsiteY26" fmla="*/ 191296 h 1045078"/>
                <a:gd name="connsiteX27" fmla="*/ 932272 w 1363267"/>
                <a:gd name="connsiteY27" fmla="*/ 203397 h 1045078"/>
                <a:gd name="connsiteX28" fmla="*/ 961099 w 1363267"/>
                <a:gd name="connsiteY28" fmla="*/ 222833 h 1045078"/>
                <a:gd name="connsiteX29" fmla="*/ 969128 w 1363267"/>
                <a:gd name="connsiteY29" fmla="*/ 206132 h 1045078"/>
                <a:gd name="connsiteX30" fmla="*/ 1021162 w 1363267"/>
                <a:gd name="connsiteY30" fmla="*/ 163282 h 1045078"/>
                <a:gd name="connsiteX31" fmla="*/ 1055757 w 1363267"/>
                <a:gd name="connsiteY31" fmla="*/ 156298 h 1045078"/>
                <a:gd name="connsiteX32" fmla="*/ 1055291 w 1363267"/>
                <a:gd name="connsiteY32" fmla="*/ 153988 h 1045078"/>
                <a:gd name="connsiteX33" fmla="*/ 1209279 w 1363267"/>
                <a:gd name="connsiteY33" fmla="*/ 0 h 1045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63267" h="1045078">
                  <a:moveTo>
                    <a:pt x="1209279" y="0"/>
                  </a:moveTo>
                  <a:cubicBezTo>
                    <a:pt x="1294324" y="0"/>
                    <a:pt x="1363267" y="68943"/>
                    <a:pt x="1363267" y="153988"/>
                  </a:cubicBezTo>
                  <a:cubicBezTo>
                    <a:pt x="1363267" y="217772"/>
                    <a:pt x="1324487" y="272498"/>
                    <a:pt x="1269218" y="295875"/>
                  </a:cubicBezTo>
                  <a:lnTo>
                    <a:pt x="1252936" y="299162"/>
                  </a:lnTo>
                  <a:lnTo>
                    <a:pt x="1252936" y="1045077"/>
                  </a:lnTo>
                  <a:lnTo>
                    <a:pt x="449476" y="1045077"/>
                  </a:lnTo>
                  <a:lnTo>
                    <a:pt x="449463" y="1045078"/>
                  </a:lnTo>
                  <a:lnTo>
                    <a:pt x="449450" y="1045077"/>
                  </a:lnTo>
                  <a:lnTo>
                    <a:pt x="155777" y="1045077"/>
                  </a:lnTo>
                  <a:lnTo>
                    <a:pt x="158487" y="1042567"/>
                  </a:lnTo>
                  <a:lnTo>
                    <a:pt x="146052" y="1045077"/>
                  </a:lnTo>
                  <a:cubicBezTo>
                    <a:pt x="65390" y="1045077"/>
                    <a:pt x="0" y="979687"/>
                    <a:pt x="0" y="899025"/>
                  </a:cubicBezTo>
                  <a:cubicBezTo>
                    <a:pt x="0" y="818363"/>
                    <a:pt x="65390" y="752973"/>
                    <a:pt x="146052" y="752973"/>
                  </a:cubicBezTo>
                  <a:lnTo>
                    <a:pt x="163171" y="756429"/>
                  </a:lnTo>
                  <a:lnTo>
                    <a:pt x="165070" y="747022"/>
                  </a:lnTo>
                  <a:cubicBezTo>
                    <a:pt x="171055" y="732872"/>
                    <a:pt x="179715" y="720130"/>
                    <a:pt x="190416" y="709429"/>
                  </a:cubicBezTo>
                  <a:lnTo>
                    <a:pt x="223031" y="687439"/>
                  </a:lnTo>
                  <a:lnTo>
                    <a:pt x="212108" y="664719"/>
                  </a:lnTo>
                  <a:cubicBezTo>
                    <a:pt x="207609" y="650253"/>
                    <a:pt x="205185" y="634873"/>
                    <a:pt x="205185" y="618927"/>
                  </a:cubicBezTo>
                  <a:cubicBezTo>
                    <a:pt x="205185" y="533882"/>
                    <a:pt x="274128" y="464939"/>
                    <a:pt x="359173" y="464939"/>
                  </a:cubicBezTo>
                  <a:cubicBezTo>
                    <a:pt x="401695" y="464939"/>
                    <a:pt x="440192" y="482175"/>
                    <a:pt x="468059" y="510041"/>
                  </a:cubicBezTo>
                  <a:lnTo>
                    <a:pt x="469509" y="512192"/>
                  </a:lnTo>
                  <a:lnTo>
                    <a:pt x="475766" y="492034"/>
                  </a:lnTo>
                  <a:cubicBezTo>
                    <a:pt x="510861" y="409060"/>
                    <a:pt x="593021" y="350839"/>
                    <a:pt x="688779" y="350839"/>
                  </a:cubicBezTo>
                  <a:lnTo>
                    <a:pt x="720104" y="353997"/>
                  </a:lnTo>
                  <a:lnTo>
                    <a:pt x="718345" y="345284"/>
                  </a:lnTo>
                  <a:cubicBezTo>
                    <a:pt x="718345" y="260239"/>
                    <a:pt x="787288" y="191296"/>
                    <a:pt x="872333" y="191296"/>
                  </a:cubicBezTo>
                  <a:cubicBezTo>
                    <a:pt x="893594" y="191296"/>
                    <a:pt x="913849" y="195605"/>
                    <a:pt x="932272" y="203397"/>
                  </a:cubicBezTo>
                  <a:lnTo>
                    <a:pt x="961099" y="222833"/>
                  </a:lnTo>
                  <a:lnTo>
                    <a:pt x="969128" y="206132"/>
                  </a:lnTo>
                  <a:cubicBezTo>
                    <a:pt x="981880" y="187256"/>
                    <a:pt x="999938" y="172260"/>
                    <a:pt x="1021162" y="163282"/>
                  </a:cubicBezTo>
                  <a:lnTo>
                    <a:pt x="1055757" y="156298"/>
                  </a:lnTo>
                  <a:lnTo>
                    <a:pt x="1055291" y="153988"/>
                  </a:lnTo>
                  <a:cubicBezTo>
                    <a:pt x="1055291" y="68943"/>
                    <a:pt x="1124234" y="0"/>
                    <a:pt x="1209279" y="0"/>
                  </a:cubicBezTo>
                  <a:close/>
                </a:path>
              </a:pathLst>
            </a:custGeom>
            <a:solidFill>
              <a:srgbClr val="BBCDD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s-IS"/>
            </a:p>
          </p:txBody>
        </p:sp>
        <p:grpSp>
          <p:nvGrpSpPr>
            <p:cNvPr id="20" name="Group 19">
              <a:extLst>
                <a:ext uri="{FF2B5EF4-FFF2-40B4-BE49-F238E27FC236}">
                  <a16:creationId xmlns:a16="http://schemas.microsoft.com/office/drawing/2014/main" id="{54024C14-A1C0-411D-A2F7-DFDB3563C33D}"/>
                </a:ext>
              </a:extLst>
            </p:cNvPr>
            <p:cNvGrpSpPr/>
            <p:nvPr userDrawn="1"/>
          </p:nvGrpSpPr>
          <p:grpSpPr>
            <a:xfrm>
              <a:off x="460377" y="1037771"/>
              <a:ext cx="11271246" cy="4782458"/>
              <a:chOff x="5138057" y="3491011"/>
              <a:chExt cx="6353789" cy="2695951"/>
            </a:xfrm>
          </p:grpSpPr>
          <p:pic>
            <p:nvPicPr>
              <p:cNvPr id="21" name="Picture 20">
                <a:extLst>
                  <a:ext uri="{FF2B5EF4-FFF2-40B4-BE49-F238E27FC236}">
                    <a16:creationId xmlns:a16="http://schemas.microsoft.com/office/drawing/2014/main" id="{A6BF8DDA-DBFE-4A41-9583-7AC77215A0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53168" y="3491011"/>
                <a:ext cx="4794624" cy="2695951"/>
              </a:xfrm>
              <a:prstGeom prst="rect">
                <a:avLst/>
              </a:prstGeom>
            </p:spPr>
          </p:pic>
          <p:grpSp>
            <p:nvGrpSpPr>
              <p:cNvPr id="22" name="Group 21">
                <a:extLst>
                  <a:ext uri="{FF2B5EF4-FFF2-40B4-BE49-F238E27FC236}">
                    <a16:creationId xmlns:a16="http://schemas.microsoft.com/office/drawing/2014/main" id="{8C4367DF-22FC-4DEC-97A9-A5E46767E35D}"/>
                  </a:ext>
                </a:extLst>
              </p:cNvPr>
              <p:cNvGrpSpPr/>
              <p:nvPr userDrawn="1"/>
            </p:nvGrpSpPr>
            <p:grpSpPr>
              <a:xfrm>
                <a:off x="5138057" y="4788044"/>
                <a:ext cx="761934" cy="584097"/>
                <a:chOff x="-1818419" y="3299460"/>
                <a:chExt cx="1937482" cy="1485270"/>
              </a:xfrm>
            </p:grpSpPr>
            <p:sp>
              <p:nvSpPr>
                <p:cNvPr id="26" name="Freeform: Shape 25">
                  <a:extLst>
                    <a:ext uri="{FF2B5EF4-FFF2-40B4-BE49-F238E27FC236}">
                      <a16:creationId xmlns:a16="http://schemas.microsoft.com/office/drawing/2014/main" id="{C364AF01-CD86-4653-802A-D16199583D08}"/>
                    </a:ext>
                  </a:extLst>
                </p:cNvPr>
                <p:cNvSpPr>
                  <a:spLocks/>
                </p:cNvSpPr>
                <p:nvPr userDrawn="1"/>
              </p:nvSpPr>
              <p:spPr>
                <a:xfrm>
                  <a:off x="-1818419" y="3299460"/>
                  <a:ext cx="1937482" cy="1485270"/>
                </a:xfrm>
                <a:custGeom>
                  <a:avLst/>
                  <a:gdLst>
                    <a:gd name="connsiteX0" fmla="*/ 1209279 w 1363267"/>
                    <a:gd name="connsiteY0" fmla="*/ 0 h 1045078"/>
                    <a:gd name="connsiteX1" fmla="*/ 1363267 w 1363267"/>
                    <a:gd name="connsiteY1" fmla="*/ 153988 h 1045078"/>
                    <a:gd name="connsiteX2" fmla="*/ 1269218 w 1363267"/>
                    <a:gd name="connsiteY2" fmla="*/ 295875 h 1045078"/>
                    <a:gd name="connsiteX3" fmla="*/ 1252936 w 1363267"/>
                    <a:gd name="connsiteY3" fmla="*/ 299162 h 1045078"/>
                    <a:gd name="connsiteX4" fmla="*/ 1252936 w 1363267"/>
                    <a:gd name="connsiteY4" fmla="*/ 1045077 h 1045078"/>
                    <a:gd name="connsiteX5" fmla="*/ 449476 w 1363267"/>
                    <a:gd name="connsiteY5" fmla="*/ 1045077 h 1045078"/>
                    <a:gd name="connsiteX6" fmla="*/ 449463 w 1363267"/>
                    <a:gd name="connsiteY6" fmla="*/ 1045078 h 1045078"/>
                    <a:gd name="connsiteX7" fmla="*/ 449450 w 1363267"/>
                    <a:gd name="connsiteY7" fmla="*/ 1045077 h 1045078"/>
                    <a:gd name="connsiteX8" fmla="*/ 155777 w 1363267"/>
                    <a:gd name="connsiteY8" fmla="*/ 1045077 h 1045078"/>
                    <a:gd name="connsiteX9" fmla="*/ 158487 w 1363267"/>
                    <a:gd name="connsiteY9" fmla="*/ 1042567 h 1045078"/>
                    <a:gd name="connsiteX10" fmla="*/ 146052 w 1363267"/>
                    <a:gd name="connsiteY10" fmla="*/ 1045077 h 1045078"/>
                    <a:gd name="connsiteX11" fmla="*/ 0 w 1363267"/>
                    <a:gd name="connsiteY11" fmla="*/ 899025 h 1045078"/>
                    <a:gd name="connsiteX12" fmla="*/ 146052 w 1363267"/>
                    <a:gd name="connsiteY12" fmla="*/ 752973 h 1045078"/>
                    <a:gd name="connsiteX13" fmla="*/ 163171 w 1363267"/>
                    <a:gd name="connsiteY13" fmla="*/ 756429 h 1045078"/>
                    <a:gd name="connsiteX14" fmla="*/ 165070 w 1363267"/>
                    <a:gd name="connsiteY14" fmla="*/ 747022 h 1045078"/>
                    <a:gd name="connsiteX15" fmla="*/ 190416 w 1363267"/>
                    <a:gd name="connsiteY15" fmla="*/ 709429 h 1045078"/>
                    <a:gd name="connsiteX16" fmla="*/ 223031 w 1363267"/>
                    <a:gd name="connsiteY16" fmla="*/ 687439 h 1045078"/>
                    <a:gd name="connsiteX17" fmla="*/ 212108 w 1363267"/>
                    <a:gd name="connsiteY17" fmla="*/ 664719 h 1045078"/>
                    <a:gd name="connsiteX18" fmla="*/ 205185 w 1363267"/>
                    <a:gd name="connsiteY18" fmla="*/ 618927 h 1045078"/>
                    <a:gd name="connsiteX19" fmla="*/ 359173 w 1363267"/>
                    <a:gd name="connsiteY19" fmla="*/ 464939 h 1045078"/>
                    <a:gd name="connsiteX20" fmla="*/ 468059 w 1363267"/>
                    <a:gd name="connsiteY20" fmla="*/ 510041 h 1045078"/>
                    <a:gd name="connsiteX21" fmla="*/ 469509 w 1363267"/>
                    <a:gd name="connsiteY21" fmla="*/ 512192 h 1045078"/>
                    <a:gd name="connsiteX22" fmla="*/ 475766 w 1363267"/>
                    <a:gd name="connsiteY22" fmla="*/ 492034 h 1045078"/>
                    <a:gd name="connsiteX23" fmla="*/ 688779 w 1363267"/>
                    <a:gd name="connsiteY23" fmla="*/ 350839 h 1045078"/>
                    <a:gd name="connsiteX24" fmla="*/ 720104 w 1363267"/>
                    <a:gd name="connsiteY24" fmla="*/ 353997 h 1045078"/>
                    <a:gd name="connsiteX25" fmla="*/ 718345 w 1363267"/>
                    <a:gd name="connsiteY25" fmla="*/ 345284 h 1045078"/>
                    <a:gd name="connsiteX26" fmla="*/ 872333 w 1363267"/>
                    <a:gd name="connsiteY26" fmla="*/ 191296 h 1045078"/>
                    <a:gd name="connsiteX27" fmla="*/ 932272 w 1363267"/>
                    <a:gd name="connsiteY27" fmla="*/ 203397 h 1045078"/>
                    <a:gd name="connsiteX28" fmla="*/ 961099 w 1363267"/>
                    <a:gd name="connsiteY28" fmla="*/ 222833 h 1045078"/>
                    <a:gd name="connsiteX29" fmla="*/ 969128 w 1363267"/>
                    <a:gd name="connsiteY29" fmla="*/ 206132 h 1045078"/>
                    <a:gd name="connsiteX30" fmla="*/ 1021162 w 1363267"/>
                    <a:gd name="connsiteY30" fmla="*/ 163282 h 1045078"/>
                    <a:gd name="connsiteX31" fmla="*/ 1055757 w 1363267"/>
                    <a:gd name="connsiteY31" fmla="*/ 156298 h 1045078"/>
                    <a:gd name="connsiteX32" fmla="*/ 1055291 w 1363267"/>
                    <a:gd name="connsiteY32" fmla="*/ 153988 h 1045078"/>
                    <a:gd name="connsiteX33" fmla="*/ 1209279 w 1363267"/>
                    <a:gd name="connsiteY33" fmla="*/ 0 h 1045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63267" h="1045078">
                      <a:moveTo>
                        <a:pt x="1209279" y="0"/>
                      </a:moveTo>
                      <a:cubicBezTo>
                        <a:pt x="1294324" y="0"/>
                        <a:pt x="1363267" y="68943"/>
                        <a:pt x="1363267" y="153988"/>
                      </a:cubicBezTo>
                      <a:cubicBezTo>
                        <a:pt x="1363267" y="217772"/>
                        <a:pt x="1324487" y="272498"/>
                        <a:pt x="1269218" y="295875"/>
                      </a:cubicBezTo>
                      <a:lnTo>
                        <a:pt x="1252936" y="299162"/>
                      </a:lnTo>
                      <a:lnTo>
                        <a:pt x="1252936" y="1045077"/>
                      </a:lnTo>
                      <a:lnTo>
                        <a:pt x="449476" y="1045077"/>
                      </a:lnTo>
                      <a:lnTo>
                        <a:pt x="449463" y="1045078"/>
                      </a:lnTo>
                      <a:lnTo>
                        <a:pt x="449450" y="1045077"/>
                      </a:lnTo>
                      <a:lnTo>
                        <a:pt x="155777" y="1045077"/>
                      </a:lnTo>
                      <a:lnTo>
                        <a:pt x="158487" y="1042567"/>
                      </a:lnTo>
                      <a:lnTo>
                        <a:pt x="146052" y="1045077"/>
                      </a:lnTo>
                      <a:cubicBezTo>
                        <a:pt x="65390" y="1045077"/>
                        <a:pt x="0" y="979687"/>
                        <a:pt x="0" y="899025"/>
                      </a:cubicBezTo>
                      <a:cubicBezTo>
                        <a:pt x="0" y="818363"/>
                        <a:pt x="65390" y="752973"/>
                        <a:pt x="146052" y="752973"/>
                      </a:cubicBezTo>
                      <a:lnTo>
                        <a:pt x="163171" y="756429"/>
                      </a:lnTo>
                      <a:lnTo>
                        <a:pt x="165070" y="747022"/>
                      </a:lnTo>
                      <a:cubicBezTo>
                        <a:pt x="171055" y="732872"/>
                        <a:pt x="179715" y="720130"/>
                        <a:pt x="190416" y="709429"/>
                      </a:cubicBezTo>
                      <a:lnTo>
                        <a:pt x="223031" y="687439"/>
                      </a:lnTo>
                      <a:lnTo>
                        <a:pt x="212108" y="664719"/>
                      </a:lnTo>
                      <a:cubicBezTo>
                        <a:pt x="207609" y="650253"/>
                        <a:pt x="205185" y="634873"/>
                        <a:pt x="205185" y="618927"/>
                      </a:cubicBezTo>
                      <a:cubicBezTo>
                        <a:pt x="205185" y="533882"/>
                        <a:pt x="274128" y="464939"/>
                        <a:pt x="359173" y="464939"/>
                      </a:cubicBezTo>
                      <a:cubicBezTo>
                        <a:pt x="401695" y="464939"/>
                        <a:pt x="440192" y="482175"/>
                        <a:pt x="468059" y="510041"/>
                      </a:cubicBezTo>
                      <a:lnTo>
                        <a:pt x="469509" y="512192"/>
                      </a:lnTo>
                      <a:lnTo>
                        <a:pt x="475766" y="492034"/>
                      </a:lnTo>
                      <a:cubicBezTo>
                        <a:pt x="510861" y="409060"/>
                        <a:pt x="593021" y="350839"/>
                        <a:pt x="688779" y="350839"/>
                      </a:cubicBezTo>
                      <a:lnTo>
                        <a:pt x="720104" y="353997"/>
                      </a:lnTo>
                      <a:lnTo>
                        <a:pt x="718345" y="345284"/>
                      </a:lnTo>
                      <a:cubicBezTo>
                        <a:pt x="718345" y="260239"/>
                        <a:pt x="787288" y="191296"/>
                        <a:pt x="872333" y="191296"/>
                      </a:cubicBezTo>
                      <a:cubicBezTo>
                        <a:pt x="893594" y="191296"/>
                        <a:pt x="913849" y="195605"/>
                        <a:pt x="932272" y="203397"/>
                      </a:cubicBezTo>
                      <a:lnTo>
                        <a:pt x="961099" y="222833"/>
                      </a:lnTo>
                      <a:lnTo>
                        <a:pt x="969128" y="206132"/>
                      </a:lnTo>
                      <a:cubicBezTo>
                        <a:pt x="981880" y="187256"/>
                        <a:pt x="999938" y="172260"/>
                        <a:pt x="1021162" y="163282"/>
                      </a:cubicBezTo>
                      <a:lnTo>
                        <a:pt x="1055757" y="156298"/>
                      </a:lnTo>
                      <a:lnTo>
                        <a:pt x="1055291" y="153988"/>
                      </a:lnTo>
                      <a:cubicBezTo>
                        <a:pt x="1055291" y="68943"/>
                        <a:pt x="1124234" y="0"/>
                        <a:pt x="1209279" y="0"/>
                      </a:cubicBezTo>
                      <a:close/>
                    </a:path>
                  </a:pathLst>
                </a:custGeom>
                <a:solidFill>
                  <a:srgbClr val="C3D3D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s-IS"/>
                </a:p>
              </p:txBody>
            </p:sp>
            <p:sp>
              <p:nvSpPr>
                <p:cNvPr id="27" name="Freeform: Shape 26">
                  <a:extLst>
                    <a:ext uri="{FF2B5EF4-FFF2-40B4-BE49-F238E27FC236}">
                      <a16:creationId xmlns:a16="http://schemas.microsoft.com/office/drawing/2014/main" id="{175BC412-0570-4B1B-93A1-B7172682F745}"/>
                    </a:ext>
                  </a:extLst>
                </p:cNvPr>
                <p:cNvSpPr>
                  <a:spLocks/>
                </p:cNvSpPr>
                <p:nvPr userDrawn="1"/>
              </p:nvSpPr>
              <p:spPr>
                <a:xfrm>
                  <a:off x="-1282900" y="3709988"/>
                  <a:ext cx="1401963" cy="1074742"/>
                </a:xfrm>
                <a:custGeom>
                  <a:avLst/>
                  <a:gdLst>
                    <a:gd name="connsiteX0" fmla="*/ 1209279 w 1363267"/>
                    <a:gd name="connsiteY0" fmla="*/ 0 h 1045078"/>
                    <a:gd name="connsiteX1" fmla="*/ 1363267 w 1363267"/>
                    <a:gd name="connsiteY1" fmla="*/ 153988 h 1045078"/>
                    <a:gd name="connsiteX2" fmla="*/ 1269218 w 1363267"/>
                    <a:gd name="connsiteY2" fmla="*/ 295875 h 1045078"/>
                    <a:gd name="connsiteX3" fmla="*/ 1252936 w 1363267"/>
                    <a:gd name="connsiteY3" fmla="*/ 299162 h 1045078"/>
                    <a:gd name="connsiteX4" fmla="*/ 1252936 w 1363267"/>
                    <a:gd name="connsiteY4" fmla="*/ 1045077 h 1045078"/>
                    <a:gd name="connsiteX5" fmla="*/ 449476 w 1363267"/>
                    <a:gd name="connsiteY5" fmla="*/ 1045077 h 1045078"/>
                    <a:gd name="connsiteX6" fmla="*/ 449463 w 1363267"/>
                    <a:gd name="connsiteY6" fmla="*/ 1045078 h 1045078"/>
                    <a:gd name="connsiteX7" fmla="*/ 449450 w 1363267"/>
                    <a:gd name="connsiteY7" fmla="*/ 1045077 h 1045078"/>
                    <a:gd name="connsiteX8" fmla="*/ 155777 w 1363267"/>
                    <a:gd name="connsiteY8" fmla="*/ 1045077 h 1045078"/>
                    <a:gd name="connsiteX9" fmla="*/ 158487 w 1363267"/>
                    <a:gd name="connsiteY9" fmla="*/ 1042567 h 1045078"/>
                    <a:gd name="connsiteX10" fmla="*/ 146052 w 1363267"/>
                    <a:gd name="connsiteY10" fmla="*/ 1045077 h 1045078"/>
                    <a:gd name="connsiteX11" fmla="*/ 0 w 1363267"/>
                    <a:gd name="connsiteY11" fmla="*/ 899025 h 1045078"/>
                    <a:gd name="connsiteX12" fmla="*/ 146052 w 1363267"/>
                    <a:gd name="connsiteY12" fmla="*/ 752973 h 1045078"/>
                    <a:gd name="connsiteX13" fmla="*/ 163171 w 1363267"/>
                    <a:gd name="connsiteY13" fmla="*/ 756429 h 1045078"/>
                    <a:gd name="connsiteX14" fmla="*/ 165070 w 1363267"/>
                    <a:gd name="connsiteY14" fmla="*/ 747022 h 1045078"/>
                    <a:gd name="connsiteX15" fmla="*/ 190416 w 1363267"/>
                    <a:gd name="connsiteY15" fmla="*/ 709429 h 1045078"/>
                    <a:gd name="connsiteX16" fmla="*/ 223031 w 1363267"/>
                    <a:gd name="connsiteY16" fmla="*/ 687439 h 1045078"/>
                    <a:gd name="connsiteX17" fmla="*/ 212108 w 1363267"/>
                    <a:gd name="connsiteY17" fmla="*/ 664719 h 1045078"/>
                    <a:gd name="connsiteX18" fmla="*/ 205185 w 1363267"/>
                    <a:gd name="connsiteY18" fmla="*/ 618927 h 1045078"/>
                    <a:gd name="connsiteX19" fmla="*/ 359173 w 1363267"/>
                    <a:gd name="connsiteY19" fmla="*/ 464939 h 1045078"/>
                    <a:gd name="connsiteX20" fmla="*/ 468059 w 1363267"/>
                    <a:gd name="connsiteY20" fmla="*/ 510041 h 1045078"/>
                    <a:gd name="connsiteX21" fmla="*/ 469509 w 1363267"/>
                    <a:gd name="connsiteY21" fmla="*/ 512192 h 1045078"/>
                    <a:gd name="connsiteX22" fmla="*/ 475766 w 1363267"/>
                    <a:gd name="connsiteY22" fmla="*/ 492034 h 1045078"/>
                    <a:gd name="connsiteX23" fmla="*/ 688779 w 1363267"/>
                    <a:gd name="connsiteY23" fmla="*/ 350839 h 1045078"/>
                    <a:gd name="connsiteX24" fmla="*/ 720104 w 1363267"/>
                    <a:gd name="connsiteY24" fmla="*/ 353997 h 1045078"/>
                    <a:gd name="connsiteX25" fmla="*/ 718345 w 1363267"/>
                    <a:gd name="connsiteY25" fmla="*/ 345284 h 1045078"/>
                    <a:gd name="connsiteX26" fmla="*/ 872333 w 1363267"/>
                    <a:gd name="connsiteY26" fmla="*/ 191296 h 1045078"/>
                    <a:gd name="connsiteX27" fmla="*/ 932272 w 1363267"/>
                    <a:gd name="connsiteY27" fmla="*/ 203397 h 1045078"/>
                    <a:gd name="connsiteX28" fmla="*/ 961099 w 1363267"/>
                    <a:gd name="connsiteY28" fmla="*/ 222833 h 1045078"/>
                    <a:gd name="connsiteX29" fmla="*/ 969128 w 1363267"/>
                    <a:gd name="connsiteY29" fmla="*/ 206132 h 1045078"/>
                    <a:gd name="connsiteX30" fmla="*/ 1021162 w 1363267"/>
                    <a:gd name="connsiteY30" fmla="*/ 163282 h 1045078"/>
                    <a:gd name="connsiteX31" fmla="*/ 1055757 w 1363267"/>
                    <a:gd name="connsiteY31" fmla="*/ 156298 h 1045078"/>
                    <a:gd name="connsiteX32" fmla="*/ 1055291 w 1363267"/>
                    <a:gd name="connsiteY32" fmla="*/ 153988 h 1045078"/>
                    <a:gd name="connsiteX33" fmla="*/ 1209279 w 1363267"/>
                    <a:gd name="connsiteY33" fmla="*/ 0 h 1045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63267" h="1045078">
                      <a:moveTo>
                        <a:pt x="1209279" y="0"/>
                      </a:moveTo>
                      <a:cubicBezTo>
                        <a:pt x="1294324" y="0"/>
                        <a:pt x="1363267" y="68943"/>
                        <a:pt x="1363267" y="153988"/>
                      </a:cubicBezTo>
                      <a:cubicBezTo>
                        <a:pt x="1363267" y="217772"/>
                        <a:pt x="1324487" y="272498"/>
                        <a:pt x="1269218" y="295875"/>
                      </a:cubicBezTo>
                      <a:lnTo>
                        <a:pt x="1252936" y="299162"/>
                      </a:lnTo>
                      <a:lnTo>
                        <a:pt x="1252936" y="1045077"/>
                      </a:lnTo>
                      <a:lnTo>
                        <a:pt x="449476" y="1045077"/>
                      </a:lnTo>
                      <a:lnTo>
                        <a:pt x="449463" y="1045078"/>
                      </a:lnTo>
                      <a:lnTo>
                        <a:pt x="449450" y="1045077"/>
                      </a:lnTo>
                      <a:lnTo>
                        <a:pt x="155777" y="1045077"/>
                      </a:lnTo>
                      <a:lnTo>
                        <a:pt x="158487" y="1042567"/>
                      </a:lnTo>
                      <a:lnTo>
                        <a:pt x="146052" y="1045077"/>
                      </a:lnTo>
                      <a:cubicBezTo>
                        <a:pt x="65390" y="1045077"/>
                        <a:pt x="0" y="979687"/>
                        <a:pt x="0" y="899025"/>
                      </a:cubicBezTo>
                      <a:cubicBezTo>
                        <a:pt x="0" y="818363"/>
                        <a:pt x="65390" y="752973"/>
                        <a:pt x="146052" y="752973"/>
                      </a:cubicBezTo>
                      <a:lnTo>
                        <a:pt x="163171" y="756429"/>
                      </a:lnTo>
                      <a:lnTo>
                        <a:pt x="165070" y="747022"/>
                      </a:lnTo>
                      <a:cubicBezTo>
                        <a:pt x="171055" y="732872"/>
                        <a:pt x="179715" y="720130"/>
                        <a:pt x="190416" y="709429"/>
                      </a:cubicBezTo>
                      <a:lnTo>
                        <a:pt x="223031" y="687439"/>
                      </a:lnTo>
                      <a:lnTo>
                        <a:pt x="212108" y="664719"/>
                      </a:lnTo>
                      <a:cubicBezTo>
                        <a:pt x="207609" y="650253"/>
                        <a:pt x="205185" y="634873"/>
                        <a:pt x="205185" y="618927"/>
                      </a:cubicBezTo>
                      <a:cubicBezTo>
                        <a:pt x="205185" y="533882"/>
                        <a:pt x="274128" y="464939"/>
                        <a:pt x="359173" y="464939"/>
                      </a:cubicBezTo>
                      <a:cubicBezTo>
                        <a:pt x="401695" y="464939"/>
                        <a:pt x="440192" y="482175"/>
                        <a:pt x="468059" y="510041"/>
                      </a:cubicBezTo>
                      <a:lnTo>
                        <a:pt x="469509" y="512192"/>
                      </a:lnTo>
                      <a:lnTo>
                        <a:pt x="475766" y="492034"/>
                      </a:lnTo>
                      <a:cubicBezTo>
                        <a:pt x="510861" y="409060"/>
                        <a:pt x="593021" y="350839"/>
                        <a:pt x="688779" y="350839"/>
                      </a:cubicBezTo>
                      <a:lnTo>
                        <a:pt x="720104" y="353997"/>
                      </a:lnTo>
                      <a:lnTo>
                        <a:pt x="718345" y="345284"/>
                      </a:lnTo>
                      <a:cubicBezTo>
                        <a:pt x="718345" y="260239"/>
                        <a:pt x="787288" y="191296"/>
                        <a:pt x="872333" y="191296"/>
                      </a:cubicBezTo>
                      <a:cubicBezTo>
                        <a:pt x="893594" y="191296"/>
                        <a:pt x="913849" y="195605"/>
                        <a:pt x="932272" y="203397"/>
                      </a:cubicBezTo>
                      <a:lnTo>
                        <a:pt x="961099" y="222833"/>
                      </a:lnTo>
                      <a:lnTo>
                        <a:pt x="969128" y="206132"/>
                      </a:lnTo>
                      <a:cubicBezTo>
                        <a:pt x="981880" y="187256"/>
                        <a:pt x="999938" y="172260"/>
                        <a:pt x="1021162" y="163282"/>
                      </a:cubicBezTo>
                      <a:lnTo>
                        <a:pt x="1055757" y="156298"/>
                      </a:lnTo>
                      <a:lnTo>
                        <a:pt x="1055291" y="153988"/>
                      </a:lnTo>
                      <a:cubicBezTo>
                        <a:pt x="1055291" y="68943"/>
                        <a:pt x="1124234" y="0"/>
                        <a:pt x="1209279" y="0"/>
                      </a:cubicBezTo>
                      <a:close/>
                    </a:path>
                  </a:pathLst>
                </a:custGeom>
                <a:solidFill>
                  <a:srgbClr val="CDD6D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s-IS"/>
                </a:p>
              </p:txBody>
            </p:sp>
          </p:grpSp>
          <p:grpSp>
            <p:nvGrpSpPr>
              <p:cNvPr id="23" name="Group 22">
                <a:extLst>
                  <a:ext uri="{FF2B5EF4-FFF2-40B4-BE49-F238E27FC236}">
                    <a16:creationId xmlns:a16="http://schemas.microsoft.com/office/drawing/2014/main" id="{7D4F8339-5AFC-40E8-B33F-0D0CD62AD289}"/>
                  </a:ext>
                </a:extLst>
              </p:cNvPr>
              <p:cNvGrpSpPr/>
              <p:nvPr userDrawn="1"/>
            </p:nvGrpSpPr>
            <p:grpSpPr>
              <a:xfrm flipH="1">
                <a:off x="10581473" y="4674251"/>
                <a:ext cx="910373" cy="697890"/>
                <a:chOff x="11449740" y="3429000"/>
                <a:chExt cx="1937482" cy="1485270"/>
              </a:xfrm>
            </p:grpSpPr>
            <p:sp>
              <p:nvSpPr>
                <p:cNvPr id="24" name="Freeform: Shape 23">
                  <a:extLst>
                    <a:ext uri="{FF2B5EF4-FFF2-40B4-BE49-F238E27FC236}">
                      <a16:creationId xmlns:a16="http://schemas.microsoft.com/office/drawing/2014/main" id="{D5EE4B64-B9FD-4A79-B769-703861607E73}"/>
                    </a:ext>
                  </a:extLst>
                </p:cNvPr>
                <p:cNvSpPr>
                  <a:spLocks/>
                </p:cNvSpPr>
                <p:nvPr userDrawn="1"/>
              </p:nvSpPr>
              <p:spPr>
                <a:xfrm>
                  <a:off x="11449740" y="3429000"/>
                  <a:ext cx="1937482" cy="1485270"/>
                </a:xfrm>
                <a:custGeom>
                  <a:avLst/>
                  <a:gdLst>
                    <a:gd name="connsiteX0" fmla="*/ 1209279 w 1363267"/>
                    <a:gd name="connsiteY0" fmla="*/ 0 h 1045078"/>
                    <a:gd name="connsiteX1" fmla="*/ 1363267 w 1363267"/>
                    <a:gd name="connsiteY1" fmla="*/ 153988 h 1045078"/>
                    <a:gd name="connsiteX2" fmla="*/ 1269218 w 1363267"/>
                    <a:gd name="connsiteY2" fmla="*/ 295875 h 1045078"/>
                    <a:gd name="connsiteX3" fmla="*/ 1252936 w 1363267"/>
                    <a:gd name="connsiteY3" fmla="*/ 299162 h 1045078"/>
                    <a:gd name="connsiteX4" fmla="*/ 1252936 w 1363267"/>
                    <a:gd name="connsiteY4" fmla="*/ 1045077 h 1045078"/>
                    <a:gd name="connsiteX5" fmla="*/ 449476 w 1363267"/>
                    <a:gd name="connsiteY5" fmla="*/ 1045077 h 1045078"/>
                    <a:gd name="connsiteX6" fmla="*/ 449463 w 1363267"/>
                    <a:gd name="connsiteY6" fmla="*/ 1045078 h 1045078"/>
                    <a:gd name="connsiteX7" fmla="*/ 449450 w 1363267"/>
                    <a:gd name="connsiteY7" fmla="*/ 1045077 h 1045078"/>
                    <a:gd name="connsiteX8" fmla="*/ 155777 w 1363267"/>
                    <a:gd name="connsiteY8" fmla="*/ 1045077 h 1045078"/>
                    <a:gd name="connsiteX9" fmla="*/ 158487 w 1363267"/>
                    <a:gd name="connsiteY9" fmla="*/ 1042567 h 1045078"/>
                    <a:gd name="connsiteX10" fmla="*/ 146052 w 1363267"/>
                    <a:gd name="connsiteY10" fmla="*/ 1045077 h 1045078"/>
                    <a:gd name="connsiteX11" fmla="*/ 0 w 1363267"/>
                    <a:gd name="connsiteY11" fmla="*/ 899025 h 1045078"/>
                    <a:gd name="connsiteX12" fmla="*/ 146052 w 1363267"/>
                    <a:gd name="connsiteY12" fmla="*/ 752973 h 1045078"/>
                    <a:gd name="connsiteX13" fmla="*/ 163171 w 1363267"/>
                    <a:gd name="connsiteY13" fmla="*/ 756429 h 1045078"/>
                    <a:gd name="connsiteX14" fmla="*/ 165070 w 1363267"/>
                    <a:gd name="connsiteY14" fmla="*/ 747022 h 1045078"/>
                    <a:gd name="connsiteX15" fmla="*/ 190416 w 1363267"/>
                    <a:gd name="connsiteY15" fmla="*/ 709429 h 1045078"/>
                    <a:gd name="connsiteX16" fmla="*/ 223031 w 1363267"/>
                    <a:gd name="connsiteY16" fmla="*/ 687439 h 1045078"/>
                    <a:gd name="connsiteX17" fmla="*/ 212108 w 1363267"/>
                    <a:gd name="connsiteY17" fmla="*/ 664719 h 1045078"/>
                    <a:gd name="connsiteX18" fmla="*/ 205185 w 1363267"/>
                    <a:gd name="connsiteY18" fmla="*/ 618927 h 1045078"/>
                    <a:gd name="connsiteX19" fmla="*/ 359173 w 1363267"/>
                    <a:gd name="connsiteY19" fmla="*/ 464939 h 1045078"/>
                    <a:gd name="connsiteX20" fmla="*/ 468059 w 1363267"/>
                    <a:gd name="connsiteY20" fmla="*/ 510041 h 1045078"/>
                    <a:gd name="connsiteX21" fmla="*/ 469509 w 1363267"/>
                    <a:gd name="connsiteY21" fmla="*/ 512192 h 1045078"/>
                    <a:gd name="connsiteX22" fmla="*/ 475766 w 1363267"/>
                    <a:gd name="connsiteY22" fmla="*/ 492034 h 1045078"/>
                    <a:gd name="connsiteX23" fmla="*/ 688779 w 1363267"/>
                    <a:gd name="connsiteY23" fmla="*/ 350839 h 1045078"/>
                    <a:gd name="connsiteX24" fmla="*/ 720104 w 1363267"/>
                    <a:gd name="connsiteY24" fmla="*/ 353997 h 1045078"/>
                    <a:gd name="connsiteX25" fmla="*/ 718345 w 1363267"/>
                    <a:gd name="connsiteY25" fmla="*/ 345284 h 1045078"/>
                    <a:gd name="connsiteX26" fmla="*/ 872333 w 1363267"/>
                    <a:gd name="connsiteY26" fmla="*/ 191296 h 1045078"/>
                    <a:gd name="connsiteX27" fmla="*/ 932272 w 1363267"/>
                    <a:gd name="connsiteY27" fmla="*/ 203397 h 1045078"/>
                    <a:gd name="connsiteX28" fmla="*/ 961099 w 1363267"/>
                    <a:gd name="connsiteY28" fmla="*/ 222833 h 1045078"/>
                    <a:gd name="connsiteX29" fmla="*/ 969128 w 1363267"/>
                    <a:gd name="connsiteY29" fmla="*/ 206132 h 1045078"/>
                    <a:gd name="connsiteX30" fmla="*/ 1021162 w 1363267"/>
                    <a:gd name="connsiteY30" fmla="*/ 163282 h 1045078"/>
                    <a:gd name="connsiteX31" fmla="*/ 1055757 w 1363267"/>
                    <a:gd name="connsiteY31" fmla="*/ 156298 h 1045078"/>
                    <a:gd name="connsiteX32" fmla="*/ 1055291 w 1363267"/>
                    <a:gd name="connsiteY32" fmla="*/ 153988 h 1045078"/>
                    <a:gd name="connsiteX33" fmla="*/ 1209279 w 1363267"/>
                    <a:gd name="connsiteY33" fmla="*/ 0 h 1045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63267" h="1045078">
                      <a:moveTo>
                        <a:pt x="1209279" y="0"/>
                      </a:moveTo>
                      <a:cubicBezTo>
                        <a:pt x="1294324" y="0"/>
                        <a:pt x="1363267" y="68943"/>
                        <a:pt x="1363267" y="153988"/>
                      </a:cubicBezTo>
                      <a:cubicBezTo>
                        <a:pt x="1363267" y="217772"/>
                        <a:pt x="1324487" y="272498"/>
                        <a:pt x="1269218" y="295875"/>
                      </a:cubicBezTo>
                      <a:lnTo>
                        <a:pt x="1252936" y="299162"/>
                      </a:lnTo>
                      <a:lnTo>
                        <a:pt x="1252936" y="1045077"/>
                      </a:lnTo>
                      <a:lnTo>
                        <a:pt x="449476" y="1045077"/>
                      </a:lnTo>
                      <a:lnTo>
                        <a:pt x="449463" y="1045078"/>
                      </a:lnTo>
                      <a:lnTo>
                        <a:pt x="449450" y="1045077"/>
                      </a:lnTo>
                      <a:lnTo>
                        <a:pt x="155777" y="1045077"/>
                      </a:lnTo>
                      <a:lnTo>
                        <a:pt x="158487" y="1042567"/>
                      </a:lnTo>
                      <a:lnTo>
                        <a:pt x="146052" y="1045077"/>
                      </a:lnTo>
                      <a:cubicBezTo>
                        <a:pt x="65390" y="1045077"/>
                        <a:pt x="0" y="979687"/>
                        <a:pt x="0" y="899025"/>
                      </a:cubicBezTo>
                      <a:cubicBezTo>
                        <a:pt x="0" y="818363"/>
                        <a:pt x="65390" y="752973"/>
                        <a:pt x="146052" y="752973"/>
                      </a:cubicBezTo>
                      <a:lnTo>
                        <a:pt x="163171" y="756429"/>
                      </a:lnTo>
                      <a:lnTo>
                        <a:pt x="165070" y="747022"/>
                      </a:lnTo>
                      <a:cubicBezTo>
                        <a:pt x="171055" y="732872"/>
                        <a:pt x="179715" y="720130"/>
                        <a:pt x="190416" y="709429"/>
                      </a:cubicBezTo>
                      <a:lnTo>
                        <a:pt x="223031" y="687439"/>
                      </a:lnTo>
                      <a:lnTo>
                        <a:pt x="212108" y="664719"/>
                      </a:lnTo>
                      <a:cubicBezTo>
                        <a:pt x="207609" y="650253"/>
                        <a:pt x="205185" y="634873"/>
                        <a:pt x="205185" y="618927"/>
                      </a:cubicBezTo>
                      <a:cubicBezTo>
                        <a:pt x="205185" y="533882"/>
                        <a:pt x="274128" y="464939"/>
                        <a:pt x="359173" y="464939"/>
                      </a:cubicBezTo>
                      <a:cubicBezTo>
                        <a:pt x="401695" y="464939"/>
                        <a:pt x="440192" y="482175"/>
                        <a:pt x="468059" y="510041"/>
                      </a:cubicBezTo>
                      <a:lnTo>
                        <a:pt x="469509" y="512192"/>
                      </a:lnTo>
                      <a:lnTo>
                        <a:pt x="475766" y="492034"/>
                      </a:lnTo>
                      <a:cubicBezTo>
                        <a:pt x="510861" y="409060"/>
                        <a:pt x="593021" y="350839"/>
                        <a:pt x="688779" y="350839"/>
                      </a:cubicBezTo>
                      <a:lnTo>
                        <a:pt x="720104" y="353997"/>
                      </a:lnTo>
                      <a:lnTo>
                        <a:pt x="718345" y="345284"/>
                      </a:lnTo>
                      <a:cubicBezTo>
                        <a:pt x="718345" y="260239"/>
                        <a:pt x="787288" y="191296"/>
                        <a:pt x="872333" y="191296"/>
                      </a:cubicBezTo>
                      <a:cubicBezTo>
                        <a:pt x="893594" y="191296"/>
                        <a:pt x="913849" y="195605"/>
                        <a:pt x="932272" y="203397"/>
                      </a:cubicBezTo>
                      <a:lnTo>
                        <a:pt x="961099" y="222833"/>
                      </a:lnTo>
                      <a:lnTo>
                        <a:pt x="969128" y="206132"/>
                      </a:lnTo>
                      <a:cubicBezTo>
                        <a:pt x="981880" y="187256"/>
                        <a:pt x="999938" y="172260"/>
                        <a:pt x="1021162" y="163282"/>
                      </a:cubicBezTo>
                      <a:lnTo>
                        <a:pt x="1055757" y="156298"/>
                      </a:lnTo>
                      <a:lnTo>
                        <a:pt x="1055291" y="153988"/>
                      </a:lnTo>
                      <a:cubicBezTo>
                        <a:pt x="1055291" y="68943"/>
                        <a:pt x="1124234" y="0"/>
                        <a:pt x="1209279" y="0"/>
                      </a:cubicBezTo>
                      <a:close/>
                    </a:path>
                  </a:pathLst>
                </a:custGeom>
                <a:solidFill>
                  <a:srgbClr val="C3D3D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s-IS"/>
                </a:p>
              </p:txBody>
            </p:sp>
            <p:sp>
              <p:nvSpPr>
                <p:cNvPr id="25" name="Freeform: Shape 24">
                  <a:extLst>
                    <a:ext uri="{FF2B5EF4-FFF2-40B4-BE49-F238E27FC236}">
                      <a16:creationId xmlns:a16="http://schemas.microsoft.com/office/drawing/2014/main" id="{8BF21B41-08B7-4DC5-BD34-5DAFB0D68E3D}"/>
                    </a:ext>
                  </a:extLst>
                </p:cNvPr>
                <p:cNvSpPr>
                  <a:spLocks/>
                </p:cNvSpPr>
                <p:nvPr userDrawn="1"/>
              </p:nvSpPr>
              <p:spPr>
                <a:xfrm>
                  <a:off x="11985259" y="3839528"/>
                  <a:ext cx="1401963" cy="1074742"/>
                </a:xfrm>
                <a:custGeom>
                  <a:avLst/>
                  <a:gdLst>
                    <a:gd name="connsiteX0" fmla="*/ 1209279 w 1363267"/>
                    <a:gd name="connsiteY0" fmla="*/ 0 h 1045078"/>
                    <a:gd name="connsiteX1" fmla="*/ 1363267 w 1363267"/>
                    <a:gd name="connsiteY1" fmla="*/ 153988 h 1045078"/>
                    <a:gd name="connsiteX2" fmla="*/ 1269218 w 1363267"/>
                    <a:gd name="connsiteY2" fmla="*/ 295875 h 1045078"/>
                    <a:gd name="connsiteX3" fmla="*/ 1252936 w 1363267"/>
                    <a:gd name="connsiteY3" fmla="*/ 299162 h 1045078"/>
                    <a:gd name="connsiteX4" fmla="*/ 1252936 w 1363267"/>
                    <a:gd name="connsiteY4" fmla="*/ 1045077 h 1045078"/>
                    <a:gd name="connsiteX5" fmla="*/ 449476 w 1363267"/>
                    <a:gd name="connsiteY5" fmla="*/ 1045077 h 1045078"/>
                    <a:gd name="connsiteX6" fmla="*/ 449463 w 1363267"/>
                    <a:gd name="connsiteY6" fmla="*/ 1045078 h 1045078"/>
                    <a:gd name="connsiteX7" fmla="*/ 449450 w 1363267"/>
                    <a:gd name="connsiteY7" fmla="*/ 1045077 h 1045078"/>
                    <a:gd name="connsiteX8" fmla="*/ 155777 w 1363267"/>
                    <a:gd name="connsiteY8" fmla="*/ 1045077 h 1045078"/>
                    <a:gd name="connsiteX9" fmla="*/ 158487 w 1363267"/>
                    <a:gd name="connsiteY9" fmla="*/ 1042567 h 1045078"/>
                    <a:gd name="connsiteX10" fmla="*/ 146052 w 1363267"/>
                    <a:gd name="connsiteY10" fmla="*/ 1045077 h 1045078"/>
                    <a:gd name="connsiteX11" fmla="*/ 0 w 1363267"/>
                    <a:gd name="connsiteY11" fmla="*/ 899025 h 1045078"/>
                    <a:gd name="connsiteX12" fmla="*/ 146052 w 1363267"/>
                    <a:gd name="connsiteY12" fmla="*/ 752973 h 1045078"/>
                    <a:gd name="connsiteX13" fmla="*/ 163171 w 1363267"/>
                    <a:gd name="connsiteY13" fmla="*/ 756429 h 1045078"/>
                    <a:gd name="connsiteX14" fmla="*/ 165070 w 1363267"/>
                    <a:gd name="connsiteY14" fmla="*/ 747022 h 1045078"/>
                    <a:gd name="connsiteX15" fmla="*/ 190416 w 1363267"/>
                    <a:gd name="connsiteY15" fmla="*/ 709429 h 1045078"/>
                    <a:gd name="connsiteX16" fmla="*/ 223031 w 1363267"/>
                    <a:gd name="connsiteY16" fmla="*/ 687439 h 1045078"/>
                    <a:gd name="connsiteX17" fmla="*/ 212108 w 1363267"/>
                    <a:gd name="connsiteY17" fmla="*/ 664719 h 1045078"/>
                    <a:gd name="connsiteX18" fmla="*/ 205185 w 1363267"/>
                    <a:gd name="connsiteY18" fmla="*/ 618927 h 1045078"/>
                    <a:gd name="connsiteX19" fmla="*/ 359173 w 1363267"/>
                    <a:gd name="connsiteY19" fmla="*/ 464939 h 1045078"/>
                    <a:gd name="connsiteX20" fmla="*/ 468059 w 1363267"/>
                    <a:gd name="connsiteY20" fmla="*/ 510041 h 1045078"/>
                    <a:gd name="connsiteX21" fmla="*/ 469509 w 1363267"/>
                    <a:gd name="connsiteY21" fmla="*/ 512192 h 1045078"/>
                    <a:gd name="connsiteX22" fmla="*/ 475766 w 1363267"/>
                    <a:gd name="connsiteY22" fmla="*/ 492034 h 1045078"/>
                    <a:gd name="connsiteX23" fmla="*/ 688779 w 1363267"/>
                    <a:gd name="connsiteY23" fmla="*/ 350839 h 1045078"/>
                    <a:gd name="connsiteX24" fmla="*/ 720104 w 1363267"/>
                    <a:gd name="connsiteY24" fmla="*/ 353997 h 1045078"/>
                    <a:gd name="connsiteX25" fmla="*/ 718345 w 1363267"/>
                    <a:gd name="connsiteY25" fmla="*/ 345284 h 1045078"/>
                    <a:gd name="connsiteX26" fmla="*/ 872333 w 1363267"/>
                    <a:gd name="connsiteY26" fmla="*/ 191296 h 1045078"/>
                    <a:gd name="connsiteX27" fmla="*/ 932272 w 1363267"/>
                    <a:gd name="connsiteY27" fmla="*/ 203397 h 1045078"/>
                    <a:gd name="connsiteX28" fmla="*/ 961099 w 1363267"/>
                    <a:gd name="connsiteY28" fmla="*/ 222833 h 1045078"/>
                    <a:gd name="connsiteX29" fmla="*/ 969128 w 1363267"/>
                    <a:gd name="connsiteY29" fmla="*/ 206132 h 1045078"/>
                    <a:gd name="connsiteX30" fmla="*/ 1021162 w 1363267"/>
                    <a:gd name="connsiteY30" fmla="*/ 163282 h 1045078"/>
                    <a:gd name="connsiteX31" fmla="*/ 1055757 w 1363267"/>
                    <a:gd name="connsiteY31" fmla="*/ 156298 h 1045078"/>
                    <a:gd name="connsiteX32" fmla="*/ 1055291 w 1363267"/>
                    <a:gd name="connsiteY32" fmla="*/ 153988 h 1045078"/>
                    <a:gd name="connsiteX33" fmla="*/ 1209279 w 1363267"/>
                    <a:gd name="connsiteY33" fmla="*/ 0 h 1045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63267" h="1045078">
                      <a:moveTo>
                        <a:pt x="1209279" y="0"/>
                      </a:moveTo>
                      <a:cubicBezTo>
                        <a:pt x="1294324" y="0"/>
                        <a:pt x="1363267" y="68943"/>
                        <a:pt x="1363267" y="153988"/>
                      </a:cubicBezTo>
                      <a:cubicBezTo>
                        <a:pt x="1363267" y="217772"/>
                        <a:pt x="1324487" y="272498"/>
                        <a:pt x="1269218" y="295875"/>
                      </a:cubicBezTo>
                      <a:lnTo>
                        <a:pt x="1252936" y="299162"/>
                      </a:lnTo>
                      <a:lnTo>
                        <a:pt x="1252936" y="1045077"/>
                      </a:lnTo>
                      <a:lnTo>
                        <a:pt x="449476" y="1045077"/>
                      </a:lnTo>
                      <a:lnTo>
                        <a:pt x="449463" y="1045078"/>
                      </a:lnTo>
                      <a:lnTo>
                        <a:pt x="449450" y="1045077"/>
                      </a:lnTo>
                      <a:lnTo>
                        <a:pt x="155777" y="1045077"/>
                      </a:lnTo>
                      <a:lnTo>
                        <a:pt x="158487" y="1042567"/>
                      </a:lnTo>
                      <a:lnTo>
                        <a:pt x="146052" y="1045077"/>
                      </a:lnTo>
                      <a:cubicBezTo>
                        <a:pt x="65390" y="1045077"/>
                        <a:pt x="0" y="979687"/>
                        <a:pt x="0" y="899025"/>
                      </a:cubicBezTo>
                      <a:cubicBezTo>
                        <a:pt x="0" y="818363"/>
                        <a:pt x="65390" y="752973"/>
                        <a:pt x="146052" y="752973"/>
                      </a:cubicBezTo>
                      <a:lnTo>
                        <a:pt x="163171" y="756429"/>
                      </a:lnTo>
                      <a:lnTo>
                        <a:pt x="165070" y="747022"/>
                      </a:lnTo>
                      <a:cubicBezTo>
                        <a:pt x="171055" y="732872"/>
                        <a:pt x="179715" y="720130"/>
                        <a:pt x="190416" y="709429"/>
                      </a:cubicBezTo>
                      <a:lnTo>
                        <a:pt x="223031" y="687439"/>
                      </a:lnTo>
                      <a:lnTo>
                        <a:pt x="212108" y="664719"/>
                      </a:lnTo>
                      <a:cubicBezTo>
                        <a:pt x="207609" y="650253"/>
                        <a:pt x="205185" y="634873"/>
                        <a:pt x="205185" y="618927"/>
                      </a:cubicBezTo>
                      <a:cubicBezTo>
                        <a:pt x="205185" y="533882"/>
                        <a:pt x="274128" y="464939"/>
                        <a:pt x="359173" y="464939"/>
                      </a:cubicBezTo>
                      <a:cubicBezTo>
                        <a:pt x="401695" y="464939"/>
                        <a:pt x="440192" y="482175"/>
                        <a:pt x="468059" y="510041"/>
                      </a:cubicBezTo>
                      <a:lnTo>
                        <a:pt x="469509" y="512192"/>
                      </a:lnTo>
                      <a:lnTo>
                        <a:pt x="475766" y="492034"/>
                      </a:lnTo>
                      <a:cubicBezTo>
                        <a:pt x="510861" y="409060"/>
                        <a:pt x="593021" y="350839"/>
                        <a:pt x="688779" y="350839"/>
                      </a:cubicBezTo>
                      <a:lnTo>
                        <a:pt x="720104" y="353997"/>
                      </a:lnTo>
                      <a:lnTo>
                        <a:pt x="718345" y="345284"/>
                      </a:lnTo>
                      <a:cubicBezTo>
                        <a:pt x="718345" y="260239"/>
                        <a:pt x="787288" y="191296"/>
                        <a:pt x="872333" y="191296"/>
                      </a:cubicBezTo>
                      <a:cubicBezTo>
                        <a:pt x="893594" y="191296"/>
                        <a:pt x="913849" y="195605"/>
                        <a:pt x="932272" y="203397"/>
                      </a:cubicBezTo>
                      <a:lnTo>
                        <a:pt x="961099" y="222833"/>
                      </a:lnTo>
                      <a:lnTo>
                        <a:pt x="969128" y="206132"/>
                      </a:lnTo>
                      <a:cubicBezTo>
                        <a:pt x="981880" y="187256"/>
                        <a:pt x="999938" y="172260"/>
                        <a:pt x="1021162" y="163282"/>
                      </a:cubicBezTo>
                      <a:lnTo>
                        <a:pt x="1055757" y="156298"/>
                      </a:lnTo>
                      <a:lnTo>
                        <a:pt x="1055291" y="153988"/>
                      </a:lnTo>
                      <a:cubicBezTo>
                        <a:pt x="1055291" y="68943"/>
                        <a:pt x="1124234" y="0"/>
                        <a:pt x="1209279" y="0"/>
                      </a:cubicBezTo>
                      <a:close/>
                    </a:path>
                  </a:pathLst>
                </a:custGeom>
                <a:solidFill>
                  <a:srgbClr val="CDD6D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s-IS"/>
                </a:p>
              </p:txBody>
            </p:sp>
          </p:grpSp>
        </p:grpSp>
      </p:grpSp>
    </p:spTree>
    <p:extLst>
      <p:ext uri="{BB962C8B-B14F-4D97-AF65-F5344CB8AC3E}">
        <p14:creationId xmlns:p14="http://schemas.microsoft.com/office/powerpoint/2010/main" val="19747831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C1C4BC2-F2C2-204E-86D7-FFA9868D09B4}" type="datetimeFigureOut">
              <a:rPr lang="en-US">
                <a:solidFill>
                  <a:prstClr val="black">
                    <a:tint val="75000"/>
                  </a:prstClr>
                </a:solidFill>
              </a:rPr>
              <a:pPr/>
              <a:t>4/7/2022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4F5CAF-A28E-5C41-AD25-79CF6C49758F}" type="slidenum">
              <a:rPr>
                <a:solidFill>
                  <a:prstClr val="black">
                    <a:tint val="75000"/>
                  </a:prstClr>
                </a:solidFill>
              </a:rPr>
              <a:pPr/>
              <a:t>‹#›</a:t>
            </a:fld>
            <a:endParaRPr lang="en-US">
              <a:solidFill>
                <a:prstClr val="black">
                  <a:tint val="75000"/>
                </a:prstClr>
              </a:solidFill>
            </a:endParaRPr>
          </a:p>
        </p:txBody>
      </p:sp>
      <p:pic>
        <p:nvPicPr>
          <p:cNvPr id="7" name="Picture 6" descr="subsida-bgmy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2438400"/>
          </a:xfrm>
          <a:prstGeom prst="rect">
            <a:avLst/>
          </a:prstGeom>
        </p:spPr>
      </p:pic>
      <p:cxnSp>
        <p:nvCxnSpPr>
          <p:cNvPr id="8" name="Straight Connector 7"/>
          <p:cNvCxnSpPr/>
          <p:nvPr userDrawn="1"/>
        </p:nvCxnSpPr>
        <p:spPr>
          <a:xfrm flipH="1">
            <a:off x="441118" y="1045207"/>
            <a:ext cx="704359" cy="0"/>
          </a:xfrm>
          <a:prstGeom prst="line">
            <a:avLst/>
          </a:prstGeom>
          <a:ln>
            <a:solidFill>
              <a:srgbClr val="E76926"/>
            </a:solidFill>
          </a:ln>
        </p:spPr>
        <p:style>
          <a:lnRef idx="1">
            <a:schemeClr val="dk1"/>
          </a:lnRef>
          <a:fillRef idx="0">
            <a:schemeClr val="dk1"/>
          </a:fillRef>
          <a:effectRef idx="0">
            <a:schemeClr val="dk1"/>
          </a:effectRef>
          <a:fontRef idx="minor">
            <a:schemeClr val="tx1"/>
          </a:fontRef>
        </p:style>
      </p:cxnSp>
      <p:cxnSp>
        <p:nvCxnSpPr>
          <p:cNvPr id="9" name="Straight Connector 8"/>
          <p:cNvCxnSpPr/>
          <p:nvPr userDrawn="1"/>
        </p:nvCxnSpPr>
        <p:spPr>
          <a:xfrm flipH="1">
            <a:off x="11106115" y="6267643"/>
            <a:ext cx="704359" cy="0"/>
          </a:xfrm>
          <a:prstGeom prst="line">
            <a:avLst/>
          </a:prstGeom>
          <a:ln>
            <a:solidFill>
              <a:srgbClr val="E76926"/>
            </a:solidFill>
          </a:ln>
        </p:spPr>
        <p:style>
          <a:lnRef idx="1">
            <a:schemeClr val="dk1"/>
          </a:lnRef>
          <a:fillRef idx="0">
            <a:schemeClr val="dk1"/>
          </a:fillRef>
          <a:effectRef idx="0">
            <a:schemeClr val="dk1"/>
          </a:effectRef>
          <a:fontRef idx="minor">
            <a:schemeClr val="tx1"/>
          </a:fontRef>
        </p:style>
      </p:cxnSp>
      <p:pic>
        <p:nvPicPr>
          <p:cNvPr id="10" name="Picture 9" descr="Logo-lit.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23039" y="241554"/>
            <a:ext cx="1315477" cy="309101"/>
          </a:xfrm>
          <a:prstGeom prst="rect">
            <a:avLst/>
          </a:prstGeom>
        </p:spPr>
      </p:pic>
    </p:spTree>
    <p:extLst>
      <p:ext uri="{BB962C8B-B14F-4D97-AF65-F5344CB8AC3E}">
        <p14:creationId xmlns:p14="http://schemas.microsoft.com/office/powerpoint/2010/main" val="1930627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itt texta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60925-779E-4EF0-9D6A-9794B6C55A8E}"/>
              </a:ext>
            </a:extLst>
          </p:cNvPr>
          <p:cNvSpPr>
            <a:spLocks noGrp="1"/>
          </p:cNvSpPr>
          <p:nvPr>
            <p:ph type="title"/>
          </p:nvPr>
        </p:nvSpPr>
        <p:spPr/>
        <p:txBody>
          <a:bodyPr/>
          <a:lstStyle/>
          <a:p>
            <a:r>
              <a:rPr lang="en-US"/>
              <a:t>Click to edit Master title style</a:t>
            </a:r>
            <a:endParaRPr lang="is-IS"/>
          </a:p>
        </p:txBody>
      </p:sp>
      <p:sp>
        <p:nvSpPr>
          <p:cNvPr id="3" name="Content Placeholder 2">
            <a:extLst>
              <a:ext uri="{FF2B5EF4-FFF2-40B4-BE49-F238E27FC236}">
                <a16:creationId xmlns:a16="http://schemas.microsoft.com/office/drawing/2014/main" id="{1F5211A7-1393-4552-A089-222CD741608D}"/>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s-IS" dirty="0"/>
          </a:p>
        </p:txBody>
      </p:sp>
      <p:sp>
        <p:nvSpPr>
          <p:cNvPr id="5" name="Rectangle 4">
            <a:extLst>
              <a:ext uri="{FF2B5EF4-FFF2-40B4-BE49-F238E27FC236}">
                <a16:creationId xmlns:a16="http://schemas.microsoft.com/office/drawing/2014/main" id="{A2E38427-5F74-4AE1-A95A-567FAD6B57A5}"/>
              </a:ext>
            </a:extLst>
          </p:cNvPr>
          <p:cNvSpPr>
            <a:spLocks/>
          </p:cNvSpPr>
          <p:nvPr userDrawn="1"/>
        </p:nvSpPr>
        <p:spPr>
          <a:xfrm>
            <a:off x="461963" y="1138873"/>
            <a:ext cx="11268073" cy="45719"/>
          </a:xfrm>
          <a:prstGeom prst="rect">
            <a:avLst/>
          </a:prstGeom>
          <a:solidFill>
            <a:srgbClr val="CED7D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4" name="Slide Number Placeholder 3">
            <a:extLst>
              <a:ext uri="{FF2B5EF4-FFF2-40B4-BE49-F238E27FC236}">
                <a16:creationId xmlns:a16="http://schemas.microsoft.com/office/drawing/2014/main" id="{14D37554-E98E-4C97-A243-967426478C7C}"/>
              </a:ext>
            </a:extLst>
          </p:cNvPr>
          <p:cNvSpPr>
            <a:spLocks noGrp="1"/>
          </p:cNvSpPr>
          <p:nvPr>
            <p:ph type="sldNum" sz="quarter" idx="10"/>
          </p:nvPr>
        </p:nvSpPr>
        <p:spPr/>
        <p:txBody>
          <a:bodyPr/>
          <a:lstStyle/>
          <a:p>
            <a:fld id="{7FA16E7F-5F7E-4EE5-8A43-8052EDA5E4C7}" type="slidenum">
              <a:rPr lang="is-IS" smtClean="0"/>
              <a:pPr/>
              <a:t>‹#›</a:t>
            </a:fld>
            <a:endParaRPr lang="is-IS" dirty="0"/>
          </a:p>
        </p:txBody>
      </p:sp>
    </p:spTree>
    <p:extLst>
      <p:ext uri="{BB962C8B-B14F-4D97-AF65-F5344CB8AC3E}">
        <p14:creationId xmlns:p14="http://schemas.microsoft.com/office/powerpoint/2010/main" val="2599453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texta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91AEF-5AA5-462F-9EEB-1F310C7F3D99}"/>
              </a:ext>
            </a:extLst>
          </p:cNvPr>
          <p:cNvSpPr>
            <a:spLocks noGrp="1"/>
          </p:cNvSpPr>
          <p:nvPr>
            <p:ph type="title"/>
          </p:nvPr>
        </p:nvSpPr>
        <p:spPr/>
        <p:txBody>
          <a:bodyPr/>
          <a:lstStyle/>
          <a:p>
            <a:r>
              <a:rPr lang="en-US"/>
              <a:t>Click to edit Master title style</a:t>
            </a:r>
            <a:endParaRPr lang="is-IS"/>
          </a:p>
        </p:txBody>
      </p:sp>
      <p:sp>
        <p:nvSpPr>
          <p:cNvPr id="3" name="Content Placeholder 2">
            <a:extLst>
              <a:ext uri="{FF2B5EF4-FFF2-40B4-BE49-F238E27FC236}">
                <a16:creationId xmlns:a16="http://schemas.microsoft.com/office/drawing/2014/main" id="{DB577A12-56FE-420B-87E3-4B1C7F1DAEB1}"/>
              </a:ext>
            </a:extLst>
          </p:cNvPr>
          <p:cNvSpPr>
            <a:spLocks noGrp="1"/>
          </p:cNvSpPr>
          <p:nvPr>
            <p:ph sz="half" idx="1"/>
          </p:nvPr>
        </p:nvSpPr>
        <p:spPr>
          <a:xfrm>
            <a:off x="464667" y="1484313"/>
            <a:ext cx="5555133" cy="4608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dirty="0"/>
          </a:p>
        </p:txBody>
      </p:sp>
      <p:sp>
        <p:nvSpPr>
          <p:cNvPr id="4" name="Content Placeholder 3">
            <a:extLst>
              <a:ext uri="{FF2B5EF4-FFF2-40B4-BE49-F238E27FC236}">
                <a16:creationId xmlns:a16="http://schemas.microsoft.com/office/drawing/2014/main" id="{34489008-515E-4B4A-97CE-1195DFC0E111}"/>
              </a:ext>
            </a:extLst>
          </p:cNvPr>
          <p:cNvSpPr>
            <a:spLocks noGrp="1"/>
          </p:cNvSpPr>
          <p:nvPr>
            <p:ph sz="half" idx="2"/>
          </p:nvPr>
        </p:nvSpPr>
        <p:spPr>
          <a:xfrm>
            <a:off x="6172199" y="1484313"/>
            <a:ext cx="5555133" cy="4608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6" name="Rectangle 5">
            <a:extLst>
              <a:ext uri="{FF2B5EF4-FFF2-40B4-BE49-F238E27FC236}">
                <a16:creationId xmlns:a16="http://schemas.microsoft.com/office/drawing/2014/main" id="{472B524C-A069-4464-8706-69E809596E1B}"/>
              </a:ext>
            </a:extLst>
          </p:cNvPr>
          <p:cNvSpPr>
            <a:spLocks/>
          </p:cNvSpPr>
          <p:nvPr userDrawn="1"/>
        </p:nvSpPr>
        <p:spPr>
          <a:xfrm>
            <a:off x="461963" y="1138873"/>
            <a:ext cx="11268073" cy="45719"/>
          </a:xfrm>
          <a:prstGeom prst="rect">
            <a:avLst/>
          </a:prstGeom>
          <a:solidFill>
            <a:srgbClr val="CED7D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5" name="Slide Number Placeholder 4">
            <a:extLst>
              <a:ext uri="{FF2B5EF4-FFF2-40B4-BE49-F238E27FC236}">
                <a16:creationId xmlns:a16="http://schemas.microsoft.com/office/drawing/2014/main" id="{2E8C57F2-7C6A-49B2-A070-AEFC652FE92D}"/>
              </a:ext>
            </a:extLst>
          </p:cNvPr>
          <p:cNvSpPr>
            <a:spLocks noGrp="1"/>
          </p:cNvSpPr>
          <p:nvPr>
            <p:ph type="sldNum" sz="quarter" idx="10"/>
          </p:nvPr>
        </p:nvSpPr>
        <p:spPr/>
        <p:txBody>
          <a:bodyPr/>
          <a:lstStyle/>
          <a:p>
            <a:fld id="{7FA16E7F-5F7E-4EE5-8A43-8052EDA5E4C7}" type="slidenum">
              <a:rPr lang="is-IS" smtClean="0"/>
              <a:pPr/>
              <a:t>‹#›</a:t>
            </a:fld>
            <a:endParaRPr lang="is-IS" dirty="0"/>
          </a:p>
        </p:txBody>
      </p:sp>
    </p:spTree>
    <p:extLst>
      <p:ext uri="{BB962C8B-B14F-4D97-AF65-F5344CB8AC3E}">
        <p14:creationId xmlns:p14="http://schemas.microsoft.com/office/powerpoint/2010/main" val="2645371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textabox">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D41376C-AD2F-4AA7-840A-281D5F9AC87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346" r="24471" b="354"/>
          <a:stretch/>
        </p:blipFill>
        <p:spPr>
          <a:xfrm>
            <a:off x="6908800" y="0"/>
            <a:ext cx="5283200" cy="6858001"/>
          </a:xfrm>
          <a:prstGeom prst="rect">
            <a:avLst/>
          </a:prstGeom>
        </p:spPr>
      </p:pic>
      <p:sp>
        <p:nvSpPr>
          <p:cNvPr id="9" name="Title 1">
            <a:extLst>
              <a:ext uri="{FF2B5EF4-FFF2-40B4-BE49-F238E27FC236}">
                <a16:creationId xmlns:a16="http://schemas.microsoft.com/office/drawing/2014/main" id="{4D85DF99-48E1-44BB-BF33-CC706C8B3D54}"/>
              </a:ext>
            </a:extLst>
          </p:cNvPr>
          <p:cNvSpPr>
            <a:spLocks noGrp="1"/>
          </p:cNvSpPr>
          <p:nvPr>
            <p:ph type="ctrTitle"/>
          </p:nvPr>
        </p:nvSpPr>
        <p:spPr>
          <a:xfrm>
            <a:off x="461964" y="1484312"/>
            <a:ext cx="6299999" cy="3578005"/>
          </a:xfrm>
        </p:spPr>
        <p:txBody>
          <a:bodyPr lIns="0" tIns="0" rIns="0" bIns="0" anchor="t"/>
          <a:lstStyle>
            <a:lvl1pPr algn="l">
              <a:defRPr sz="4800">
                <a:solidFill>
                  <a:srgbClr val="2F4557"/>
                </a:solidFill>
              </a:defRPr>
            </a:lvl1pPr>
          </a:lstStyle>
          <a:p>
            <a:r>
              <a:rPr lang="en-US" dirty="0"/>
              <a:t>Click to edit Master title style</a:t>
            </a:r>
            <a:endParaRPr lang="is-IS" dirty="0"/>
          </a:p>
        </p:txBody>
      </p:sp>
      <p:sp>
        <p:nvSpPr>
          <p:cNvPr id="11" name="Subtitle 2">
            <a:extLst>
              <a:ext uri="{FF2B5EF4-FFF2-40B4-BE49-F238E27FC236}">
                <a16:creationId xmlns:a16="http://schemas.microsoft.com/office/drawing/2014/main" id="{39401B18-4C6E-4443-B25F-7CAFA14325DF}"/>
              </a:ext>
            </a:extLst>
          </p:cNvPr>
          <p:cNvSpPr>
            <a:spLocks noGrp="1"/>
          </p:cNvSpPr>
          <p:nvPr>
            <p:ph type="subTitle" idx="1"/>
          </p:nvPr>
        </p:nvSpPr>
        <p:spPr>
          <a:xfrm>
            <a:off x="461964" y="5132425"/>
            <a:ext cx="6299999" cy="960400"/>
          </a:xfrm>
        </p:spPr>
        <p:txBody>
          <a:bodyPr lIns="0" tIns="0" rIns="0" bIns="0" anchor="ctr">
            <a:normAutofit/>
          </a:bodyPr>
          <a:lstStyle>
            <a:lvl1pPr marL="0" indent="0" algn="l">
              <a:buNone/>
              <a:defRPr sz="1800" b="1">
                <a:solidFill>
                  <a:srgbClr val="FB693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is-IS" dirty="0"/>
          </a:p>
        </p:txBody>
      </p:sp>
      <p:sp>
        <p:nvSpPr>
          <p:cNvPr id="15" name="Rectangle 14">
            <a:extLst>
              <a:ext uri="{FF2B5EF4-FFF2-40B4-BE49-F238E27FC236}">
                <a16:creationId xmlns:a16="http://schemas.microsoft.com/office/drawing/2014/main" id="{EC18B2FB-D206-44CB-9F55-A36412192A57}"/>
              </a:ext>
            </a:extLst>
          </p:cNvPr>
          <p:cNvSpPr>
            <a:spLocks/>
          </p:cNvSpPr>
          <p:nvPr userDrawn="1"/>
        </p:nvSpPr>
        <p:spPr>
          <a:xfrm>
            <a:off x="461963" y="5094972"/>
            <a:ext cx="6300000" cy="45719"/>
          </a:xfrm>
          <a:prstGeom prst="rect">
            <a:avLst/>
          </a:prstGeom>
          <a:solidFill>
            <a:srgbClr val="CED7D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6" name="Rectangle 5">
            <a:extLst>
              <a:ext uri="{FF2B5EF4-FFF2-40B4-BE49-F238E27FC236}">
                <a16:creationId xmlns:a16="http://schemas.microsoft.com/office/drawing/2014/main" id="{F17E43EB-1AF9-4C08-9001-7109BD21E36F}"/>
              </a:ext>
            </a:extLst>
          </p:cNvPr>
          <p:cNvSpPr>
            <a:spLocks/>
          </p:cNvSpPr>
          <p:nvPr userDrawn="1"/>
        </p:nvSpPr>
        <p:spPr>
          <a:xfrm rot="16200000">
            <a:off x="3475660" y="3393734"/>
            <a:ext cx="6912000" cy="45719"/>
          </a:xfrm>
          <a:prstGeom prst="rect">
            <a:avLst/>
          </a:prstGeom>
          <a:solidFill>
            <a:srgbClr val="CED7D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Tree>
    <p:extLst>
      <p:ext uri="{BB962C8B-B14F-4D97-AF65-F5344CB8AC3E}">
        <p14:creationId xmlns:p14="http://schemas.microsoft.com/office/powerpoint/2010/main" val="770983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wo textabox">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D41376C-AD2F-4AA7-840A-281D5F9AC87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0970" r="29559" b="429"/>
          <a:stretch/>
        </p:blipFill>
        <p:spPr>
          <a:xfrm>
            <a:off x="8818880" y="1184593"/>
            <a:ext cx="3373120" cy="5673408"/>
          </a:xfrm>
          <a:prstGeom prst="rect">
            <a:avLst/>
          </a:prstGeom>
        </p:spPr>
      </p:pic>
      <p:sp>
        <p:nvSpPr>
          <p:cNvPr id="2" name="Title 1">
            <a:extLst>
              <a:ext uri="{FF2B5EF4-FFF2-40B4-BE49-F238E27FC236}">
                <a16:creationId xmlns:a16="http://schemas.microsoft.com/office/drawing/2014/main" id="{EF291AEF-5AA5-462F-9EEB-1F310C7F3D99}"/>
              </a:ext>
            </a:extLst>
          </p:cNvPr>
          <p:cNvSpPr>
            <a:spLocks noGrp="1"/>
          </p:cNvSpPr>
          <p:nvPr>
            <p:ph type="title"/>
          </p:nvPr>
        </p:nvSpPr>
        <p:spPr/>
        <p:txBody>
          <a:bodyPr/>
          <a:lstStyle/>
          <a:p>
            <a:r>
              <a:rPr lang="en-US"/>
              <a:t>Click to edit Master title style</a:t>
            </a:r>
            <a:endParaRPr lang="is-IS"/>
          </a:p>
        </p:txBody>
      </p:sp>
      <p:sp>
        <p:nvSpPr>
          <p:cNvPr id="3" name="Content Placeholder 2">
            <a:extLst>
              <a:ext uri="{FF2B5EF4-FFF2-40B4-BE49-F238E27FC236}">
                <a16:creationId xmlns:a16="http://schemas.microsoft.com/office/drawing/2014/main" id="{DB577A12-56FE-420B-87E3-4B1C7F1DAEB1}"/>
              </a:ext>
            </a:extLst>
          </p:cNvPr>
          <p:cNvSpPr>
            <a:spLocks noGrp="1"/>
          </p:cNvSpPr>
          <p:nvPr>
            <p:ph sz="half" idx="1"/>
          </p:nvPr>
        </p:nvSpPr>
        <p:spPr>
          <a:xfrm>
            <a:off x="464667" y="1484313"/>
            <a:ext cx="8231740" cy="4608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dirty="0"/>
          </a:p>
        </p:txBody>
      </p:sp>
      <p:sp>
        <p:nvSpPr>
          <p:cNvPr id="6" name="Rectangle 5">
            <a:extLst>
              <a:ext uri="{FF2B5EF4-FFF2-40B4-BE49-F238E27FC236}">
                <a16:creationId xmlns:a16="http://schemas.microsoft.com/office/drawing/2014/main" id="{472B524C-A069-4464-8706-69E809596E1B}"/>
              </a:ext>
            </a:extLst>
          </p:cNvPr>
          <p:cNvSpPr>
            <a:spLocks/>
          </p:cNvSpPr>
          <p:nvPr userDrawn="1"/>
        </p:nvSpPr>
        <p:spPr>
          <a:xfrm>
            <a:off x="461962" y="1138873"/>
            <a:ext cx="11808000" cy="45719"/>
          </a:xfrm>
          <a:prstGeom prst="rect">
            <a:avLst/>
          </a:prstGeom>
          <a:solidFill>
            <a:srgbClr val="CED7D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0" name="Rectangle 9">
            <a:extLst>
              <a:ext uri="{FF2B5EF4-FFF2-40B4-BE49-F238E27FC236}">
                <a16:creationId xmlns:a16="http://schemas.microsoft.com/office/drawing/2014/main" id="{12067A85-2647-475B-81D9-B47C016B1187}"/>
              </a:ext>
            </a:extLst>
          </p:cNvPr>
          <p:cNvSpPr>
            <a:spLocks/>
          </p:cNvSpPr>
          <p:nvPr userDrawn="1"/>
        </p:nvSpPr>
        <p:spPr>
          <a:xfrm rot="16200000">
            <a:off x="5997740" y="4005734"/>
            <a:ext cx="5688000" cy="45719"/>
          </a:xfrm>
          <a:prstGeom prst="rect">
            <a:avLst/>
          </a:prstGeom>
          <a:solidFill>
            <a:srgbClr val="CED7D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Tree>
    <p:extLst>
      <p:ext uri="{BB962C8B-B14F-4D97-AF65-F5344CB8AC3E}">
        <p14:creationId xmlns:p14="http://schemas.microsoft.com/office/powerpoint/2010/main" val="2823284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wo textabox">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71ED4B-FBB4-48CF-9A04-AD4BF872F7B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962"/>
          <a:stretch/>
        </p:blipFill>
        <p:spPr>
          <a:xfrm>
            <a:off x="8864600" y="1184592"/>
            <a:ext cx="3327400" cy="5673408"/>
          </a:xfrm>
          <a:prstGeom prst="rect">
            <a:avLst/>
          </a:prstGeom>
        </p:spPr>
      </p:pic>
      <p:sp>
        <p:nvSpPr>
          <p:cNvPr id="2" name="Title 1">
            <a:extLst>
              <a:ext uri="{FF2B5EF4-FFF2-40B4-BE49-F238E27FC236}">
                <a16:creationId xmlns:a16="http://schemas.microsoft.com/office/drawing/2014/main" id="{EF291AEF-5AA5-462F-9EEB-1F310C7F3D99}"/>
              </a:ext>
            </a:extLst>
          </p:cNvPr>
          <p:cNvSpPr>
            <a:spLocks noGrp="1"/>
          </p:cNvSpPr>
          <p:nvPr>
            <p:ph type="title"/>
          </p:nvPr>
        </p:nvSpPr>
        <p:spPr/>
        <p:txBody>
          <a:bodyPr/>
          <a:lstStyle/>
          <a:p>
            <a:r>
              <a:rPr lang="en-US"/>
              <a:t>Click to edit Master title style</a:t>
            </a:r>
            <a:endParaRPr lang="is-IS"/>
          </a:p>
        </p:txBody>
      </p:sp>
      <p:sp>
        <p:nvSpPr>
          <p:cNvPr id="3" name="Content Placeholder 2">
            <a:extLst>
              <a:ext uri="{FF2B5EF4-FFF2-40B4-BE49-F238E27FC236}">
                <a16:creationId xmlns:a16="http://schemas.microsoft.com/office/drawing/2014/main" id="{DB577A12-56FE-420B-87E3-4B1C7F1DAEB1}"/>
              </a:ext>
            </a:extLst>
          </p:cNvPr>
          <p:cNvSpPr>
            <a:spLocks noGrp="1"/>
          </p:cNvSpPr>
          <p:nvPr>
            <p:ph sz="half" idx="1"/>
          </p:nvPr>
        </p:nvSpPr>
        <p:spPr>
          <a:xfrm>
            <a:off x="464667" y="1484313"/>
            <a:ext cx="8231740" cy="4608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dirty="0"/>
          </a:p>
        </p:txBody>
      </p:sp>
      <p:sp>
        <p:nvSpPr>
          <p:cNvPr id="6" name="Rectangle 5">
            <a:extLst>
              <a:ext uri="{FF2B5EF4-FFF2-40B4-BE49-F238E27FC236}">
                <a16:creationId xmlns:a16="http://schemas.microsoft.com/office/drawing/2014/main" id="{472B524C-A069-4464-8706-69E809596E1B}"/>
              </a:ext>
            </a:extLst>
          </p:cNvPr>
          <p:cNvSpPr>
            <a:spLocks/>
          </p:cNvSpPr>
          <p:nvPr userDrawn="1"/>
        </p:nvSpPr>
        <p:spPr>
          <a:xfrm>
            <a:off x="461962" y="1138873"/>
            <a:ext cx="11808000" cy="45719"/>
          </a:xfrm>
          <a:prstGeom prst="rect">
            <a:avLst/>
          </a:prstGeom>
          <a:solidFill>
            <a:srgbClr val="CED7D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0" name="Rectangle 9">
            <a:extLst>
              <a:ext uri="{FF2B5EF4-FFF2-40B4-BE49-F238E27FC236}">
                <a16:creationId xmlns:a16="http://schemas.microsoft.com/office/drawing/2014/main" id="{12067A85-2647-475B-81D9-B47C016B1187}"/>
              </a:ext>
            </a:extLst>
          </p:cNvPr>
          <p:cNvSpPr>
            <a:spLocks/>
          </p:cNvSpPr>
          <p:nvPr userDrawn="1"/>
        </p:nvSpPr>
        <p:spPr>
          <a:xfrm rot="16200000">
            <a:off x="5997740" y="4005734"/>
            <a:ext cx="5688000" cy="45719"/>
          </a:xfrm>
          <a:prstGeom prst="rect">
            <a:avLst/>
          </a:prstGeom>
          <a:solidFill>
            <a:srgbClr val="CED7D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Tree>
    <p:extLst>
      <p:ext uri="{BB962C8B-B14F-4D97-AF65-F5344CB8AC3E}">
        <p14:creationId xmlns:p14="http://schemas.microsoft.com/office/powerpoint/2010/main" val="1143396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wo textabox">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4B61614-4E63-4775-92F6-7ECF3D9A197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188" t="83" r="40026" b="514"/>
          <a:stretch/>
        </p:blipFill>
        <p:spPr>
          <a:xfrm>
            <a:off x="8864600" y="1184591"/>
            <a:ext cx="3327400" cy="5688001"/>
          </a:xfrm>
          <a:prstGeom prst="rect">
            <a:avLst/>
          </a:prstGeom>
        </p:spPr>
      </p:pic>
      <p:sp>
        <p:nvSpPr>
          <p:cNvPr id="2" name="Title 1">
            <a:extLst>
              <a:ext uri="{FF2B5EF4-FFF2-40B4-BE49-F238E27FC236}">
                <a16:creationId xmlns:a16="http://schemas.microsoft.com/office/drawing/2014/main" id="{EF291AEF-5AA5-462F-9EEB-1F310C7F3D99}"/>
              </a:ext>
            </a:extLst>
          </p:cNvPr>
          <p:cNvSpPr>
            <a:spLocks noGrp="1"/>
          </p:cNvSpPr>
          <p:nvPr>
            <p:ph type="title"/>
          </p:nvPr>
        </p:nvSpPr>
        <p:spPr/>
        <p:txBody>
          <a:bodyPr/>
          <a:lstStyle/>
          <a:p>
            <a:r>
              <a:rPr lang="en-US"/>
              <a:t>Click to edit Master title style</a:t>
            </a:r>
            <a:endParaRPr lang="is-IS" dirty="0"/>
          </a:p>
        </p:txBody>
      </p:sp>
      <p:sp>
        <p:nvSpPr>
          <p:cNvPr id="3" name="Content Placeholder 2">
            <a:extLst>
              <a:ext uri="{FF2B5EF4-FFF2-40B4-BE49-F238E27FC236}">
                <a16:creationId xmlns:a16="http://schemas.microsoft.com/office/drawing/2014/main" id="{DB577A12-56FE-420B-87E3-4B1C7F1DAEB1}"/>
              </a:ext>
            </a:extLst>
          </p:cNvPr>
          <p:cNvSpPr>
            <a:spLocks noGrp="1"/>
          </p:cNvSpPr>
          <p:nvPr>
            <p:ph sz="half" idx="1"/>
          </p:nvPr>
        </p:nvSpPr>
        <p:spPr>
          <a:xfrm>
            <a:off x="464667" y="1484313"/>
            <a:ext cx="8231740" cy="4608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dirty="0"/>
          </a:p>
        </p:txBody>
      </p:sp>
      <p:sp>
        <p:nvSpPr>
          <p:cNvPr id="6" name="Rectangle 5">
            <a:extLst>
              <a:ext uri="{FF2B5EF4-FFF2-40B4-BE49-F238E27FC236}">
                <a16:creationId xmlns:a16="http://schemas.microsoft.com/office/drawing/2014/main" id="{472B524C-A069-4464-8706-69E809596E1B}"/>
              </a:ext>
            </a:extLst>
          </p:cNvPr>
          <p:cNvSpPr>
            <a:spLocks/>
          </p:cNvSpPr>
          <p:nvPr userDrawn="1"/>
        </p:nvSpPr>
        <p:spPr>
          <a:xfrm>
            <a:off x="461962" y="1138873"/>
            <a:ext cx="11808000" cy="45719"/>
          </a:xfrm>
          <a:prstGeom prst="rect">
            <a:avLst/>
          </a:prstGeom>
          <a:solidFill>
            <a:srgbClr val="CED7D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0" name="Rectangle 9">
            <a:extLst>
              <a:ext uri="{FF2B5EF4-FFF2-40B4-BE49-F238E27FC236}">
                <a16:creationId xmlns:a16="http://schemas.microsoft.com/office/drawing/2014/main" id="{12067A85-2647-475B-81D9-B47C016B1187}"/>
              </a:ext>
            </a:extLst>
          </p:cNvPr>
          <p:cNvSpPr>
            <a:spLocks/>
          </p:cNvSpPr>
          <p:nvPr userDrawn="1"/>
        </p:nvSpPr>
        <p:spPr>
          <a:xfrm rot="16200000">
            <a:off x="5997740" y="4005734"/>
            <a:ext cx="5688000" cy="45719"/>
          </a:xfrm>
          <a:prstGeom prst="rect">
            <a:avLst/>
          </a:prstGeom>
          <a:solidFill>
            <a:srgbClr val="CED7D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Tree>
    <p:extLst>
      <p:ext uri="{BB962C8B-B14F-4D97-AF65-F5344CB8AC3E}">
        <p14:creationId xmlns:p14="http://schemas.microsoft.com/office/powerpoint/2010/main" val="3678992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wo textabox">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01214D8-C798-4026-BC90-6E965367631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216" t="312" r="9472" b="1060"/>
          <a:stretch/>
        </p:blipFill>
        <p:spPr>
          <a:xfrm>
            <a:off x="8864600" y="1184591"/>
            <a:ext cx="3327400" cy="5673409"/>
          </a:xfrm>
          <a:prstGeom prst="rect">
            <a:avLst/>
          </a:prstGeom>
        </p:spPr>
      </p:pic>
      <p:sp>
        <p:nvSpPr>
          <p:cNvPr id="2" name="Title 1">
            <a:extLst>
              <a:ext uri="{FF2B5EF4-FFF2-40B4-BE49-F238E27FC236}">
                <a16:creationId xmlns:a16="http://schemas.microsoft.com/office/drawing/2014/main" id="{EF291AEF-5AA5-462F-9EEB-1F310C7F3D99}"/>
              </a:ext>
            </a:extLst>
          </p:cNvPr>
          <p:cNvSpPr>
            <a:spLocks noGrp="1"/>
          </p:cNvSpPr>
          <p:nvPr>
            <p:ph type="title"/>
          </p:nvPr>
        </p:nvSpPr>
        <p:spPr/>
        <p:txBody>
          <a:bodyPr/>
          <a:lstStyle/>
          <a:p>
            <a:r>
              <a:rPr lang="en-US"/>
              <a:t>Click to edit Master title style</a:t>
            </a:r>
            <a:endParaRPr lang="is-IS" dirty="0"/>
          </a:p>
        </p:txBody>
      </p:sp>
      <p:sp>
        <p:nvSpPr>
          <p:cNvPr id="3" name="Content Placeholder 2">
            <a:extLst>
              <a:ext uri="{FF2B5EF4-FFF2-40B4-BE49-F238E27FC236}">
                <a16:creationId xmlns:a16="http://schemas.microsoft.com/office/drawing/2014/main" id="{DB577A12-56FE-420B-87E3-4B1C7F1DAEB1}"/>
              </a:ext>
            </a:extLst>
          </p:cNvPr>
          <p:cNvSpPr>
            <a:spLocks noGrp="1"/>
          </p:cNvSpPr>
          <p:nvPr>
            <p:ph sz="half" idx="1"/>
          </p:nvPr>
        </p:nvSpPr>
        <p:spPr>
          <a:xfrm>
            <a:off x="464667" y="1484313"/>
            <a:ext cx="8231740" cy="4608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dirty="0"/>
          </a:p>
        </p:txBody>
      </p:sp>
      <p:sp>
        <p:nvSpPr>
          <p:cNvPr id="6" name="Rectangle 5">
            <a:extLst>
              <a:ext uri="{FF2B5EF4-FFF2-40B4-BE49-F238E27FC236}">
                <a16:creationId xmlns:a16="http://schemas.microsoft.com/office/drawing/2014/main" id="{472B524C-A069-4464-8706-69E809596E1B}"/>
              </a:ext>
            </a:extLst>
          </p:cNvPr>
          <p:cNvSpPr>
            <a:spLocks/>
          </p:cNvSpPr>
          <p:nvPr userDrawn="1"/>
        </p:nvSpPr>
        <p:spPr>
          <a:xfrm>
            <a:off x="461962" y="1138873"/>
            <a:ext cx="11808000" cy="45719"/>
          </a:xfrm>
          <a:prstGeom prst="rect">
            <a:avLst/>
          </a:prstGeom>
          <a:solidFill>
            <a:srgbClr val="CED7D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0" name="Rectangle 9">
            <a:extLst>
              <a:ext uri="{FF2B5EF4-FFF2-40B4-BE49-F238E27FC236}">
                <a16:creationId xmlns:a16="http://schemas.microsoft.com/office/drawing/2014/main" id="{12067A85-2647-475B-81D9-B47C016B1187}"/>
              </a:ext>
            </a:extLst>
          </p:cNvPr>
          <p:cNvSpPr>
            <a:spLocks/>
          </p:cNvSpPr>
          <p:nvPr userDrawn="1"/>
        </p:nvSpPr>
        <p:spPr>
          <a:xfrm rot="16200000">
            <a:off x="5997740" y="4005734"/>
            <a:ext cx="5688000" cy="45719"/>
          </a:xfrm>
          <a:prstGeom prst="rect">
            <a:avLst/>
          </a:prstGeom>
          <a:solidFill>
            <a:srgbClr val="CED7D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Tree>
    <p:extLst>
      <p:ext uri="{BB962C8B-B14F-4D97-AF65-F5344CB8AC3E}">
        <p14:creationId xmlns:p14="http://schemas.microsoft.com/office/powerpoint/2010/main" val="89636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Bara fyrirsög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91200-33ED-4BAE-8BBB-1FA46455A1C2}"/>
              </a:ext>
            </a:extLst>
          </p:cNvPr>
          <p:cNvSpPr>
            <a:spLocks noGrp="1"/>
          </p:cNvSpPr>
          <p:nvPr>
            <p:ph type="title"/>
          </p:nvPr>
        </p:nvSpPr>
        <p:spPr/>
        <p:txBody>
          <a:bodyPr/>
          <a:lstStyle/>
          <a:p>
            <a:r>
              <a:rPr lang="en-US"/>
              <a:t>Click to edit Master title style</a:t>
            </a:r>
            <a:endParaRPr lang="is-IS"/>
          </a:p>
        </p:txBody>
      </p:sp>
      <p:sp>
        <p:nvSpPr>
          <p:cNvPr id="4" name="Rectangle 3">
            <a:extLst>
              <a:ext uri="{FF2B5EF4-FFF2-40B4-BE49-F238E27FC236}">
                <a16:creationId xmlns:a16="http://schemas.microsoft.com/office/drawing/2014/main" id="{E5EF6FF2-3717-443D-A29D-9A1FB08288A3}"/>
              </a:ext>
            </a:extLst>
          </p:cNvPr>
          <p:cNvSpPr>
            <a:spLocks/>
          </p:cNvSpPr>
          <p:nvPr userDrawn="1"/>
        </p:nvSpPr>
        <p:spPr>
          <a:xfrm>
            <a:off x="461963" y="1138873"/>
            <a:ext cx="11268073" cy="45719"/>
          </a:xfrm>
          <a:prstGeom prst="rect">
            <a:avLst/>
          </a:prstGeom>
          <a:solidFill>
            <a:srgbClr val="CED7D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3" name="Slide Number Placeholder 2">
            <a:extLst>
              <a:ext uri="{FF2B5EF4-FFF2-40B4-BE49-F238E27FC236}">
                <a16:creationId xmlns:a16="http://schemas.microsoft.com/office/drawing/2014/main" id="{2F411E90-9808-4370-8BAC-9B06AEB1DB83}"/>
              </a:ext>
            </a:extLst>
          </p:cNvPr>
          <p:cNvSpPr>
            <a:spLocks noGrp="1"/>
          </p:cNvSpPr>
          <p:nvPr>
            <p:ph type="sldNum" sz="quarter" idx="10"/>
          </p:nvPr>
        </p:nvSpPr>
        <p:spPr/>
        <p:txBody>
          <a:bodyPr/>
          <a:lstStyle/>
          <a:p>
            <a:fld id="{7FA16E7F-5F7E-4EE5-8A43-8052EDA5E4C7}" type="slidenum">
              <a:rPr lang="is-IS" smtClean="0"/>
              <a:pPr/>
              <a:t>‹#›</a:t>
            </a:fld>
            <a:endParaRPr lang="is-IS" dirty="0"/>
          </a:p>
        </p:txBody>
      </p:sp>
    </p:spTree>
    <p:extLst>
      <p:ext uri="{BB962C8B-B14F-4D97-AF65-F5344CB8AC3E}">
        <p14:creationId xmlns:p14="http://schemas.microsoft.com/office/powerpoint/2010/main" val="2290106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DF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ECFA4F-BB6B-432A-8DC2-928C66F8767C}"/>
              </a:ext>
            </a:extLst>
          </p:cNvPr>
          <p:cNvSpPr>
            <a:spLocks noGrp="1"/>
          </p:cNvSpPr>
          <p:nvPr>
            <p:ph type="title"/>
          </p:nvPr>
        </p:nvSpPr>
        <p:spPr>
          <a:xfrm>
            <a:off x="464667" y="382414"/>
            <a:ext cx="11268546" cy="695499"/>
          </a:xfrm>
          <a:prstGeom prst="rect">
            <a:avLst/>
          </a:prstGeom>
        </p:spPr>
        <p:txBody>
          <a:bodyPr vert="horz" lIns="0" tIns="0" rIns="0" bIns="0" rtlCol="0" anchor="ctr">
            <a:noAutofit/>
          </a:bodyPr>
          <a:lstStyle/>
          <a:p>
            <a:r>
              <a:rPr lang="is-IS"/>
              <a:t>Click to edit Master title style</a:t>
            </a:r>
            <a:endParaRPr lang="is-IS" dirty="0"/>
          </a:p>
        </p:txBody>
      </p:sp>
      <p:sp>
        <p:nvSpPr>
          <p:cNvPr id="3" name="Text Placeholder 2">
            <a:extLst>
              <a:ext uri="{FF2B5EF4-FFF2-40B4-BE49-F238E27FC236}">
                <a16:creationId xmlns:a16="http://schemas.microsoft.com/office/drawing/2014/main" id="{5233D25E-0219-4496-9B7A-AB3E4EE6DC33}"/>
              </a:ext>
            </a:extLst>
          </p:cNvPr>
          <p:cNvSpPr>
            <a:spLocks noGrp="1"/>
          </p:cNvSpPr>
          <p:nvPr>
            <p:ph type="body" idx="1"/>
          </p:nvPr>
        </p:nvSpPr>
        <p:spPr>
          <a:xfrm>
            <a:off x="461727" y="1484313"/>
            <a:ext cx="11268546" cy="4608669"/>
          </a:xfrm>
          <a:prstGeom prst="rect">
            <a:avLst/>
          </a:prstGeom>
        </p:spPr>
        <p:txBody>
          <a:bodyPr vert="horz" lIns="0" tIns="0" rIns="0" bIns="0" rtlCol="0">
            <a:noAutofit/>
          </a:bodyPr>
          <a:lstStyle/>
          <a:p>
            <a:pPr lvl="0"/>
            <a:r>
              <a:rPr lang="is-IS"/>
              <a:t>Click to edit Master text styles</a:t>
            </a:r>
          </a:p>
          <a:p>
            <a:pPr lvl="1"/>
            <a:r>
              <a:rPr lang="is-IS"/>
              <a:t>Second level</a:t>
            </a:r>
          </a:p>
          <a:p>
            <a:pPr lvl="2"/>
            <a:r>
              <a:rPr lang="is-IS"/>
              <a:t>Third level</a:t>
            </a:r>
          </a:p>
          <a:p>
            <a:pPr lvl="3"/>
            <a:r>
              <a:rPr lang="is-IS"/>
              <a:t>Fourth level</a:t>
            </a:r>
          </a:p>
          <a:p>
            <a:pPr lvl="4"/>
            <a:r>
              <a:rPr lang="is-IS"/>
              <a:t>Fifth level</a:t>
            </a:r>
            <a:endParaRPr lang="is-IS" dirty="0"/>
          </a:p>
        </p:txBody>
      </p:sp>
      <p:sp>
        <p:nvSpPr>
          <p:cNvPr id="6" name="Slide Number Placeholder 5">
            <a:extLst>
              <a:ext uri="{FF2B5EF4-FFF2-40B4-BE49-F238E27FC236}">
                <a16:creationId xmlns:a16="http://schemas.microsoft.com/office/drawing/2014/main" id="{EE53C31F-DB3D-4CE6-BAA8-AFACF7294BF3}"/>
              </a:ext>
            </a:extLst>
          </p:cNvPr>
          <p:cNvSpPr>
            <a:spLocks noGrp="1"/>
          </p:cNvSpPr>
          <p:nvPr>
            <p:ph type="sldNum" sz="quarter" idx="4"/>
          </p:nvPr>
        </p:nvSpPr>
        <p:spPr>
          <a:xfrm>
            <a:off x="8987073" y="6304395"/>
            <a:ext cx="2743200" cy="365125"/>
          </a:xfrm>
          <a:prstGeom prst="rect">
            <a:avLst/>
          </a:prstGeom>
        </p:spPr>
        <p:txBody>
          <a:bodyPr vert="horz" lIns="91440" tIns="45720" rIns="91440" bIns="45720" rtlCol="0" anchor="ctr"/>
          <a:lstStyle>
            <a:lvl1pPr algn="r">
              <a:defRPr sz="1000">
                <a:solidFill>
                  <a:schemeClr val="accent1">
                    <a:lumMod val="50000"/>
                  </a:schemeClr>
                </a:solidFill>
                <a:latin typeface="Arial Nova" panose="020B0504020202020204" pitchFamily="34" charset="0"/>
              </a:defRPr>
            </a:lvl1pPr>
          </a:lstStyle>
          <a:p>
            <a:fld id="{7FA16E7F-5F7E-4EE5-8A43-8052EDA5E4C7}" type="slidenum">
              <a:rPr lang="is-IS" smtClean="0"/>
              <a:pPr/>
              <a:t>‹#›</a:t>
            </a:fld>
            <a:endParaRPr lang="is-IS" dirty="0"/>
          </a:p>
        </p:txBody>
      </p:sp>
      <p:grpSp>
        <p:nvGrpSpPr>
          <p:cNvPr id="7" name="Group 6">
            <a:extLst>
              <a:ext uri="{FF2B5EF4-FFF2-40B4-BE49-F238E27FC236}">
                <a16:creationId xmlns:a16="http://schemas.microsoft.com/office/drawing/2014/main" id="{FC68B824-9691-4AD1-995A-739E6FB4418A}"/>
              </a:ext>
            </a:extLst>
          </p:cNvPr>
          <p:cNvGrpSpPr>
            <a:grpSpLocks/>
          </p:cNvGrpSpPr>
          <p:nvPr userDrawn="1"/>
        </p:nvGrpSpPr>
        <p:grpSpPr>
          <a:xfrm>
            <a:off x="0" y="-398352"/>
            <a:ext cx="6963913" cy="307580"/>
            <a:chOff x="1910718" y="-398352"/>
            <a:chExt cx="6963913" cy="307580"/>
          </a:xfrm>
        </p:grpSpPr>
        <p:grpSp>
          <p:nvGrpSpPr>
            <p:cNvPr id="8" name="Group 7">
              <a:extLst>
                <a:ext uri="{FF2B5EF4-FFF2-40B4-BE49-F238E27FC236}">
                  <a16:creationId xmlns:a16="http://schemas.microsoft.com/office/drawing/2014/main" id="{F437FF04-0DC6-4FB7-AD47-29CB8F9250F8}"/>
                </a:ext>
              </a:extLst>
            </p:cNvPr>
            <p:cNvGrpSpPr>
              <a:grpSpLocks/>
            </p:cNvGrpSpPr>
            <p:nvPr userDrawn="1"/>
          </p:nvGrpSpPr>
          <p:grpSpPr>
            <a:xfrm>
              <a:off x="5529834" y="-398352"/>
              <a:ext cx="1636398" cy="307580"/>
              <a:chOff x="3452705" y="-398352"/>
              <a:chExt cx="1636398" cy="307580"/>
            </a:xfrm>
          </p:grpSpPr>
          <p:sp>
            <p:nvSpPr>
              <p:cNvPr id="20" name="Rectangle 19">
                <a:extLst>
                  <a:ext uri="{FF2B5EF4-FFF2-40B4-BE49-F238E27FC236}">
                    <a16:creationId xmlns:a16="http://schemas.microsoft.com/office/drawing/2014/main" id="{C2E65313-5FAC-4210-998C-925F7C9DB312}"/>
                  </a:ext>
                </a:extLst>
              </p:cNvPr>
              <p:cNvSpPr>
                <a:spLocks/>
              </p:cNvSpPr>
              <p:nvPr userDrawn="1"/>
            </p:nvSpPr>
            <p:spPr>
              <a:xfrm>
                <a:off x="3452705" y="-398352"/>
                <a:ext cx="497466" cy="307580"/>
              </a:xfrm>
              <a:prstGeom prst="rect">
                <a:avLst/>
              </a:prstGeom>
              <a:solidFill>
                <a:srgbClr val="329AA7"/>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21" name="Rectangle 20">
                <a:extLst>
                  <a:ext uri="{FF2B5EF4-FFF2-40B4-BE49-F238E27FC236}">
                    <a16:creationId xmlns:a16="http://schemas.microsoft.com/office/drawing/2014/main" id="{8CB341B8-765D-4232-B865-DBF9877288DA}"/>
                  </a:ext>
                </a:extLst>
              </p:cNvPr>
              <p:cNvSpPr>
                <a:spLocks/>
              </p:cNvSpPr>
              <p:nvPr userDrawn="1"/>
            </p:nvSpPr>
            <p:spPr>
              <a:xfrm>
                <a:off x="4022171" y="-398352"/>
                <a:ext cx="497466" cy="307580"/>
              </a:xfrm>
              <a:prstGeom prst="rect">
                <a:avLst/>
              </a:prstGeom>
              <a:solidFill>
                <a:srgbClr val="3CA4B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22" name="Rectangle 21">
                <a:extLst>
                  <a:ext uri="{FF2B5EF4-FFF2-40B4-BE49-F238E27FC236}">
                    <a16:creationId xmlns:a16="http://schemas.microsoft.com/office/drawing/2014/main" id="{E308618D-D9DC-48FF-B85F-12D1AF1DE02E}"/>
                  </a:ext>
                </a:extLst>
              </p:cNvPr>
              <p:cNvSpPr>
                <a:spLocks/>
              </p:cNvSpPr>
              <p:nvPr userDrawn="1"/>
            </p:nvSpPr>
            <p:spPr>
              <a:xfrm>
                <a:off x="4591637" y="-398352"/>
                <a:ext cx="497466" cy="307580"/>
              </a:xfrm>
              <a:prstGeom prst="rect">
                <a:avLst/>
              </a:prstGeom>
              <a:solidFill>
                <a:srgbClr val="5ABAC7"/>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grpSp>
        <p:grpSp>
          <p:nvGrpSpPr>
            <p:cNvPr id="9" name="Group 8">
              <a:extLst>
                <a:ext uri="{FF2B5EF4-FFF2-40B4-BE49-F238E27FC236}">
                  <a16:creationId xmlns:a16="http://schemas.microsoft.com/office/drawing/2014/main" id="{FDE7C44E-29EA-4AFC-A03C-9D038BDF3D60}"/>
                </a:ext>
              </a:extLst>
            </p:cNvPr>
            <p:cNvGrpSpPr>
              <a:grpSpLocks/>
            </p:cNvGrpSpPr>
            <p:nvPr userDrawn="1"/>
          </p:nvGrpSpPr>
          <p:grpSpPr>
            <a:xfrm>
              <a:off x="1910718" y="-398352"/>
              <a:ext cx="1636398" cy="307580"/>
              <a:chOff x="8156532" y="-398352"/>
              <a:chExt cx="1636398" cy="307580"/>
            </a:xfrm>
          </p:grpSpPr>
          <p:sp>
            <p:nvSpPr>
              <p:cNvPr id="17" name="Rectangle 16">
                <a:extLst>
                  <a:ext uri="{FF2B5EF4-FFF2-40B4-BE49-F238E27FC236}">
                    <a16:creationId xmlns:a16="http://schemas.microsoft.com/office/drawing/2014/main" id="{E7A1B509-E8EC-4006-889E-175618259F37}"/>
                  </a:ext>
                </a:extLst>
              </p:cNvPr>
              <p:cNvSpPr>
                <a:spLocks/>
              </p:cNvSpPr>
              <p:nvPr userDrawn="1"/>
            </p:nvSpPr>
            <p:spPr>
              <a:xfrm>
                <a:off x="8156532" y="-398352"/>
                <a:ext cx="497466" cy="307580"/>
              </a:xfrm>
              <a:prstGeom prst="rect">
                <a:avLst/>
              </a:prstGeom>
              <a:solidFill>
                <a:srgbClr val="FB693B"/>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8" name="Rectangle 17">
                <a:extLst>
                  <a:ext uri="{FF2B5EF4-FFF2-40B4-BE49-F238E27FC236}">
                    <a16:creationId xmlns:a16="http://schemas.microsoft.com/office/drawing/2014/main" id="{DC42DE3F-D036-40E8-8B24-8FF03DBF27F9}"/>
                  </a:ext>
                </a:extLst>
              </p:cNvPr>
              <p:cNvSpPr>
                <a:spLocks/>
              </p:cNvSpPr>
              <p:nvPr userDrawn="1"/>
            </p:nvSpPr>
            <p:spPr>
              <a:xfrm>
                <a:off x="8725998" y="-398352"/>
                <a:ext cx="497466" cy="307580"/>
              </a:xfrm>
              <a:prstGeom prst="rect">
                <a:avLst/>
              </a:prstGeom>
              <a:solidFill>
                <a:srgbClr val="FC805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9" name="Rectangle 18">
                <a:extLst>
                  <a:ext uri="{FF2B5EF4-FFF2-40B4-BE49-F238E27FC236}">
                    <a16:creationId xmlns:a16="http://schemas.microsoft.com/office/drawing/2014/main" id="{5FD5135C-F2EC-4AFB-AE17-ABD610700B34}"/>
                  </a:ext>
                </a:extLst>
              </p:cNvPr>
              <p:cNvSpPr>
                <a:spLocks/>
              </p:cNvSpPr>
              <p:nvPr userDrawn="1"/>
            </p:nvSpPr>
            <p:spPr>
              <a:xfrm>
                <a:off x="9295464" y="-398352"/>
                <a:ext cx="497466" cy="307580"/>
              </a:xfrm>
              <a:prstGeom prst="rect">
                <a:avLst/>
              </a:prstGeom>
              <a:solidFill>
                <a:srgbClr val="FD9777"/>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grpSp>
        <p:grpSp>
          <p:nvGrpSpPr>
            <p:cNvPr id="10" name="Group 9">
              <a:extLst>
                <a:ext uri="{FF2B5EF4-FFF2-40B4-BE49-F238E27FC236}">
                  <a16:creationId xmlns:a16="http://schemas.microsoft.com/office/drawing/2014/main" id="{A81C3DC4-6FF6-4FF5-B7AA-91E42DF7DDDC}"/>
                </a:ext>
              </a:extLst>
            </p:cNvPr>
            <p:cNvGrpSpPr>
              <a:grpSpLocks/>
            </p:cNvGrpSpPr>
            <p:nvPr userDrawn="1"/>
          </p:nvGrpSpPr>
          <p:grpSpPr>
            <a:xfrm>
              <a:off x="7238233" y="-398352"/>
              <a:ext cx="1636398" cy="307580"/>
              <a:chOff x="0" y="-398352"/>
              <a:chExt cx="1636398" cy="307580"/>
            </a:xfrm>
          </p:grpSpPr>
          <p:sp>
            <p:nvSpPr>
              <p:cNvPr id="14" name="Rectangle 13">
                <a:extLst>
                  <a:ext uri="{FF2B5EF4-FFF2-40B4-BE49-F238E27FC236}">
                    <a16:creationId xmlns:a16="http://schemas.microsoft.com/office/drawing/2014/main" id="{FFC5F0E5-0151-43E1-AC97-A43A7AF13C06}"/>
                  </a:ext>
                </a:extLst>
              </p:cNvPr>
              <p:cNvSpPr>
                <a:spLocks/>
              </p:cNvSpPr>
              <p:nvPr userDrawn="1"/>
            </p:nvSpPr>
            <p:spPr>
              <a:xfrm>
                <a:off x="0" y="-398352"/>
                <a:ext cx="497466" cy="307580"/>
              </a:xfrm>
              <a:prstGeom prst="rect">
                <a:avLst/>
              </a:prstGeom>
              <a:solidFill>
                <a:srgbClr val="B7C9CC"/>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5" name="Rectangle 14">
                <a:extLst>
                  <a:ext uri="{FF2B5EF4-FFF2-40B4-BE49-F238E27FC236}">
                    <a16:creationId xmlns:a16="http://schemas.microsoft.com/office/drawing/2014/main" id="{E73EF069-3B77-4356-B40F-132C950CC6C7}"/>
                  </a:ext>
                </a:extLst>
              </p:cNvPr>
              <p:cNvSpPr>
                <a:spLocks/>
              </p:cNvSpPr>
              <p:nvPr userDrawn="1"/>
            </p:nvSpPr>
            <p:spPr>
              <a:xfrm>
                <a:off x="569466" y="-398352"/>
                <a:ext cx="497466" cy="307580"/>
              </a:xfrm>
              <a:prstGeom prst="rect">
                <a:avLst/>
              </a:prstGeom>
              <a:solidFill>
                <a:srgbClr val="CED7D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6" name="Rectangle 15">
                <a:extLst>
                  <a:ext uri="{FF2B5EF4-FFF2-40B4-BE49-F238E27FC236}">
                    <a16:creationId xmlns:a16="http://schemas.microsoft.com/office/drawing/2014/main" id="{D93527FD-AC2C-46EE-8CF4-9C9FFFA79DB9}"/>
                  </a:ext>
                </a:extLst>
              </p:cNvPr>
              <p:cNvSpPr>
                <a:spLocks/>
              </p:cNvSpPr>
              <p:nvPr userDrawn="1"/>
            </p:nvSpPr>
            <p:spPr>
              <a:xfrm>
                <a:off x="1138932" y="-398352"/>
                <a:ext cx="497466" cy="307580"/>
              </a:xfrm>
              <a:prstGeom prst="rect">
                <a:avLst/>
              </a:prstGeom>
              <a:solidFill>
                <a:srgbClr val="E8EDF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grpSp>
        <p:sp>
          <p:nvSpPr>
            <p:cNvPr id="11" name="Rectangle 10">
              <a:extLst>
                <a:ext uri="{FF2B5EF4-FFF2-40B4-BE49-F238E27FC236}">
                  <a16:creationId xmlns:a16="http://schemas.microsoft.com/office/drawing/2014/main" id="{ACCC1817-1460-4EDB-949A-7AE28B8901FF}"/>
                </a:ext>
              </a:extLst>
            </p:cNvPr>
            <p:cNvSpPr>
              <a:spLocks/>
            </p:cNvSpPr>
            <p:nvPr userDrawn="1"/>
          </p:nvSpPr>
          <p:spPr>
            <a:xfrm>
              <a:off x="3821436" y="-398352"/>
              <a:ext cx="497466" cy="307580"/>
            </a:xfrm>
            <a:prstGeom prst="rect">
              <a:avLst/>
            </a:prstGeom>
            <a:solidFill>
              <a:srgbClr val="2F4557"/>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2" name="Rectangle 11">
              <a:extLst>
                <a:ext uri="{FF2B5EF4-FFF2-40B4-BE49-F238E27FC236}">
                  <a16:creationId xmlns:a16="http://schemas.microsoft.com/office/drawing/2014/main" id="{7B529C35-6BED-4EEF-B334-FBF602051E06}"/>
                </a:ext>
              </a:extLst>
            </p:cNvPr>
            <p:cNvSpPr>
              <a:spLocks/>
            </p:cNvSpPr>
            <p:nvPr userDrawn="1"/>
          </p:nvSpPr>
          <p:spPr>
            <a:xfrm>
              <a:off x="4960368" y="-398352"/>
              <a:ext cx="497466" cy="307580"/>
            </a:xfrm>
            <a:prstGeom prst="rect">
              <a:avLst/>
            </a:prstGeom>
            <a:solidFill>
              <a:srgbClr val="6A8FAE"/>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3" name="Rectangle 12">
              <a:extLst>
                <a:ext uri="{FF2B5EF4-FFF2-40B4-BE49-F238E27FC236}">
                  <a16:creationId xmlns:a16="http://schemas.microsoft.com/office/drawing/2014/main" id="{EE0535E1-EDFF-4B4B-8FB2-8B56E555A57A}"/>
                </a:ext>
              </a:extLst>
            </p:cNvPr>
            <p:cNvSpPr>
              <a:spLocks/>
            </p:cNvSpPr>
            <p:nvPr userDrawn="1"/>
          </p:nvSpPr>
          <p:spPr>
            <a:xfrm>
              <a:off x="4390902" y="-398352"/>
              <a:ext cx="497466" cy="307580"/>
            </a:xfrm>
            <a:prstGeom prst="rect">
              <a:avLst/>
            </a:prstGeom>
            <a:solidFill>
              <a:srgbClr val="4A6C8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grpSp>
      <p:grpSp>
        <p:nvGrpSpPr>
          <p:cNvPr id="30" name="Group 29">
            <a:extLst>
              <a:ext uri="{FF2B5EF4-FFF2-40B4-BE49-F238E27FC236}">
                <a16:creationId xmlns:a16="http://schemas.microsoft.com/office/drawing/2014/main" id="{292AFC90-825B-42DA-AA0A-9F660BBE4A24}"/>
              </a:ext>
            </a:extLst>
          </p:cNvPr>
          <p:cNvGrpSpPr>
            <a:grpSpLocks/>
          </p:cNvGrpSpPr>
          <p:nvPr userDrawn="1"/>
        </p:nvGrpSpPr>
        <p:grpSpPr>
          <a:xfrm>
            <a:off x="461727" y="6347088"/>
            <a:ext cx="1263530" cy="279739"/>
            <a:chOff x="1365250" y="1033463"/>
            <a:chExt cx="3355777" cy="742950"/>
          </a:xfrm>
        </p:grpSpPr>
        <p:pic>
          <p:nvPicPr>
            <p:cNvPr id="31" name="Picture 30">
              <a:extLst>
                <a:ext uri="{FF2B5EF4-FFF2-40B4-BE49-F238E27FC236}">
                  <a16:creationId xmlns:a16="http://schemas.microsoft.com/office/drawing/2014/main" id="{4EF43AAB-71FE-4033-B518-637923E6F283}"/>
                </a:ext>
              </a:extLst>
            </p:cNvPr>
            <p:cNvPicPr>
              <a:picLocks noChangeAspect="1"/>
            </p:cNvPicPr>
            <p:nvPr userDrawn="1"/>
          </p:nvPicPr>
          <p:blipFill rotWithShape="1">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l="30655" r="30655" b="38095"/>
            <a:stretch/>
          </p:blipFill>
          <p:spPr>
            <a:xfrm>
              <a:off x="1365250" y="1033463"/>
              <a:ext cx="825500" cy="742950"/>
            </a:xfrm>
            <a:prstGeom prst="rect">
              <a:avLst/>
            </a:prstGeom>
          </p:spPr>
        </p:pic>
        <p:sp>
          <p:nvSpPr>
            <p:cNvPr id="32" name="Rectangle 31">
              <a:extLst>
                <a:ext uri="{FF2B5EF4-FFF2-40B4-BE49-F238E27FC236}">
                  <a16:creationId xmlns:a16="http://schemas.microsoft.com/office/drawing/2014/main" id="{038658B1-F0ED-493F-A6B1-CAD3132AA45A}"/>
                </a:ext>
              </a:extLst>
            </p:cNvPr>
            <p:cNvSpPr>
              <a:spLocks/>
            </p:cNvSpPr>
            <p:nvPr userDrawn="1"/>
          </p:nvSpPr>
          <p:spPr>
            <a:xfrm>
              <a:off x="2298750" y="1077970"/>
              <a:ext cx="2422277" cy="653931"/>
            </a:xfrm>
            <a:prstGeom prst="rect">
              <a:avLst/>
            </a:prstGeom>
            <a:no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l"/>
              <a:r>
                <a:rPr lang="is-IS" sz="1600" dirty="0">
                  <a:solidFill>
                    <a:srgbClr val="2F4557"/>
                  </a:solidFill>
                  <a:latin typeface="FiraGO Eight" panose="020B0203050000020004" pitchFamily="34" charset="0"/>
                  <a:cs typeface="FiraGO Eight" panose="020B0203050000020004" pitchFamily="34" charset="0"/>
                </a:rPr>
                <a:t>RÍKISKAUP</a:t>
              </a:r>
              <a:endParaRPr lang="is-IS" sz="1100" dirty="0">
                <a:solidFill>
                  <a:srgbClr val="2F4557"/>
                </a:solidFill>
                <a:latin typeface="FiraGO Eight" panose="020B0203050000020004" pitchFamily="34" charset="0"/>
                <a:cs typeface="FiraGO Eight" panose="020B0203050000020004" pitchFamily="34" charset="0"/>
              </a:endParaRPr>
            </a:p>
          </p:txBody>
        </p:sp>
      </p:grpSp>
    </p:spTree>
    <p:extLst>
      <p:ext uri="{BB962C8B-B14F-4D97-AF65-F5344CB8AC3E}">
        <p14:creationId xmlns:p14="http://schemas.microsoft.com/office/powerpoint/2010/main" val="2781198523"/>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7" r:id="rId3"/>
    <p:sldLayoutId id="2147483662" r:id="rId4"/>
    <p:sldLayoutId id="2147483666" r:id="rId5"/>
    <p:sldLayoutId id="2147483663" r:id="rId6"/>
    <p:sldLayoutId id="2147483664" r:id="rId7"/>
    <p:sldLayoutId id="2147483665" r:id="rId8"/>
    <p:sldLayoutId id="2147483659" r:id="rId9"/>
    <p:sldLayoutId id="2147483676" r:id="rId10"/>
    <p:sldLayoutId id="2147483661" r:id="rId11"/>
    <p:sldLayoutId id="2147483650" r:id="rId12"/>
    <p:sldLayoutId id="2147483678" r:id="rId13"/>
  </p:sldLayoutIdLst>
  <p:hf hdr="0" ftr="0" dt="0"/>
  <p:txStyles>
    <p:titleStyle>
      <a:lvl1pPr algn="l" defTabSz="914400" rtl="0" eaLnBrk="1" latinLnBrk="0" hangingPunct="1">
        <a:lnSpc>
          <a:spcPct val="90000"/>
        </a:lnSpc>
        <a:spcBef>
          <a:spcPct val="0"/>
        </a:spcBef>
        <a:buNone/>
        <a:defRPr sz="4000" b="1" kern="1200">
          <a:solidFill>
            <a:srgbClr val="2F4557"/>
          </a:solidFill>
          <a:latin typeface="FiraGO Medium" panose="020B0603050000020004" pitchFamily="34" charset="0"/>
          <a:ea typeface="+mj-ea"/>
          <a:cs typeface="FiraGO Medium" panose="020B0603050000020004" pitchFamily="34" charset="0"/>
        </a:defRPr>
      </a:lvl1pPr>
    </p:titleStyle>
    <p:bodyStyle>
      <a:lvl1pPr marL="0" indent="0" algn="l" defTabSz="914400" rtl="0" eaLnBrk="1" latinLnBrk="0" hangingPunct="1">
        <a:lnSpc>
          <a:spcPct val="110000"/>
        </a:lnSpc>
        <a:spcBef>
          <a:spcPts val="300"/>
        </a:spcBef>
        <a:spcAft>
          <a:spcPts val="300"/>
        </a:spcAft>
        <a:buFont typeface="Arial" panose="020B0604020202020204" pitchFamily="34" charset="0"/>
        <a:buNone/>
        <a:defRPr sz="1400" b="1" kern="1200">
          <a:solidFill>
            <a:srgbClr val="FB693B"/>
          </a:solidFill>
          <a:latin typeface="FiraGO Book" panose="020B0503050000020004" pitchFamily="34" charset="0"/>
          <a:ea typeface="+mn-ea"/>
          <a:cs typeface="FiraGO Book" panose="020B0503050000020004" pitchFamily="34" charset="0"/>
        </a:defRPr>
      </a:lvl1pPr>
      <a:lvl2pPr marL="288000" indent="-288000" algn="l" defTabSz="914400" rtl="0" eaLnBrk="1" latinLnBrk="0" hangingPunct="1">
        <a:lnSpc>
          <a:spcPct val="110000"/>
        </a:lnSpc>
        <a:spcBef>
          <a:spcPts val="300"/>
        </a:spcBef>
        <a:spcAft>
          <a:spcPts val="300"/>
        </a:spcAft>
        <a:buClr>
          <a:srgbClr val="FB693B"/>
        </a:buClr>
        <a:buFont typeface="Arial" panose="020B0604020202020204" pitchFamily="34" charset="0"/>
        <a:buChar char="—"/>
        <a:defRPr sz="1400" kern="1200">
          <a:solidFill>
            <a:srgbClr val="2F4557"/>
          </a:solidFill>
          <a:latin typeface="FiraGO Book" panose="020B0503050000020004" pitchFamily="34" charset="0"/>
          <a:ea typeface="+mn-ea"/>
          <a:cs typeface="FiraGO Book" panose="020B0503050000020004" pitchFamily="34" charset="0"/>
        </a:defRPr>
      </a:lvl2pPr>
      <a:lvl3pPr marL="576000" indent="-288000" algn="l" defTabSz="914400" rtl="0" eaLnBrk="1" latinLnBrk="0" hangingPunct="1">
        <a:lnSpc>
          <a:spcPct val="110000"/>
        </a:lnSpc>
        <a:spcBef>
          <a:spcPts val="300"/>
        </a:spcBef>
        <a:spcAft>
          <a:spcPts val="300"/>
        </a:spcAft>
        <a:buClr>
          <a:srgbClr val="FB693B"/>
        </a:buClr>
        <a:buFont typeface="Arial" panose="020B0604020202020204" pitchFamily="34" charset="0"/>
        <a:buChar char="–"/>
        <a:defRPr sz="1400" kern="1200">
          <a:solidFill>
            <a:srgbClr val="2F4557"/>
          </a:solidFill>
          <a:latin typeface="FiraGO Book" panose="020B0503050000020004" pitchFamily="34" charset="0"/>
          <a:ea typeface="+mn-ea"/>
          <a:cs typeface="FiraGO Book" panose="020B0503050000020004" pitchFamily="34" charset="0"/>
        </a:defRPr>
      </a:lvl3pPr>
      <a:lvl4pPr marL="864000" indent="-288000" algn="l" defTabSz="914400" rtl="0" eaLnBrk="1" latinLnBrk="0" hangingPunct="1">
        <a:lnSpc>
          <a:spcPct val="110000"/>
        </a:lnSpc>
        <a:spcBef>
          <a:spcPts val="300"/>
        </a:spcBef>
        <a:spcAft>
          <a:spcPts val="300"/>
        </a:spcAft>
        <a:buClr>
          <a:srgbClr val="FB693B"/>
        </a:buClr>
        <a:buFont typeface="Arial" panose="020B0604020202020204" pitchFamily="34" charset="0"/>
        <a:buChar char="–"/>
        <a:defRPr sz="1400" kern="1200">
          <a:solidFill>
            <a:srgbClr val="2F4557"/>
          </a:solidFill>
          <a:latin typeface="FiraGO Book" panose="020B0503050000020004" pitchFamily="34" charset="0"/>
          <a:ea typeface="+mn-ea"/>
          <a:cs typeface="FiraGO Book" panose="020B0503050000020004" pitchFamily="34" charset="0"/>
        </a:defRPr>
      </a:lvl4pPr>
      <a:lvl5pPr marL="1152000" indent="-288000" algn="l" defTabSz="914400" rtl="0" eaLnBrk="1" latinLnBrk="0" hangingPunct="1">
        <a:lnSpc>
          <a:spcPct val="110000"/>
        </a:lnSpc>
        <a:spcBef>
          <a:spcPts val="300"/>
        </a:spcBef>
        <a:spcAft>
          <a:spcPts val="300"/>
        </a:spcAft>
        <a:buClr>
          <a:srgbClr val="FB693B"/>
        </a:buClr>
        <a:buFont typeface="Arial" panose="020B0604020202020204" pitchFamily="34" charset="0"/>
        <a:buChar char="–"/>
        <a:defRPr sz="1400" kern="1200">
          <a:solidFill>
            <a:srgbClr val="2F4557"/>
          </a:solidFill>
          <a:latin typeface="FiraGO Book" panose="020B0503050000020004" pitchFamily="34" charset="0"/>
          <a:ea typeface="+mn-ea"/>
          <a:cs typeface="FiraGO Book" panose="020B050305000002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91" userDrawn="1">
          <p15:clr>
            <a:srgbClr val="F26B43"/>
          </p15:clr>
        </p15:guide>
        <p15:guide id="2" pos="7391" userDrawn="1">
          <p15:clr>
            <a:srgbClr val="F26B43"/>
          </p15:clr>
        </p15:guide>
        <p15:guide id="3" orient="horz" pos="234" userDrawn="1">
          <p15:clr>
            <a:srgbClr val="F26B43"/>
          </p15:clr>
        </p15:guide>
        <p15:guide id="4" orient="horz" pos="679" userDrawn="1">
          <p15:clr>
            <a:srgbClr val="F26B43"/>
          </p15:clr>
        </p15:guide>
        <p15:guide id="5" orient="horz" pos="935" userDrawn="1">
          <p15:clr>
            <a:srgbClr val="F26B43"/>
          </p15:clr>
        </p15:guide>
        <p15:guide id="6" orient="horz" pos="383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1E75D-0609-4589-A320-1F04B3B12DA3}"/>
              </a:ext>
            </a:extLst>
          </p:cNvPr>
          <p:cNvSpPr>
            <a:spLocks noGrp="1"/>
          </p:cNvSpPr>
          <p:nvPr>
            <p:ph type="ctrTitle"/>
          </p:nvPr>
        </p:nvSpPr>
        <p:spPr/>
        <p:txBody>
          <a:bodyPr/>
          <a:lstStyle/>
          <a:p>
            <a:r>
              <a:rPr lang="en-GB" dirty="0"/>
              <a:t>DPS - </a:t>
            </a:r>
            <a:r>
              <a:rPr lang="en-US" dirty="0"/>
              <a:t>Cloud service, hosting and other related services</a:t>
            </a:r>
            <a:br>
              <a:rPr lang="en-GB" dirty="0"/>
            </a:br>
            <a:endParaRPr lang="is-IS" dirty="0"/>
          </a:p>
        </p:txBody>
      </p:sp>
      <p:sp>
        <p:nvSpPr>
          <p:cNvPr id="3" name="Subtitle 2">
            <a:extLst>
              <a:ext uri="{FF2B5EF4-FFF2-40B4-BE49-F238E27FC236}">
                <a16:creationId xmlns:a16="http://schemas.microsoft.com/office/drawing/2014/main" id="{D096F5E5-5633-4CE9-8C64-9E58CB4550D4}"/>
              </a:ext>
            </a:extLst>
          </p:cNvPr>
          <p:cNvSpPr>
            <a:spLocks noGrp="1"/>
          </p:cNvSpPr>
          <p:nvPr>
            <p:ph type="subTitle" idx="1"/>
          </p:nvPr>
        </p:nvSpPr>
        <p:spPr/>
        <p:txBody>
          <a:bodyPr/>
          <a:lstStyle/>
          <a:p>
            <a:r>
              <a:rPr lang="en-GB" dirty="0"/>
              <a:t>Dynamic Purchasing System – Introduction</a:t>
            </a:r>
          </a:p>
          <a:p>
            <a:r>
              <a:rPr lang="is-IS" b="0" dirty="0">
                <a:solidFill>
                  <a:schemeClr val="tx1">
                    <a:lumMod val="100000"/>
                  </a:schemeClr>
                </a:solidFill>
              </a:rPr>
              <a:t>[Apríl 2022]</a:t>
            </a:r>
          </a:p>
        </p:txBody>
      </p:sp>
    </p:spTree>
    <p:extLst>
      <p:ext uri="{BB962C8B-B14F-4D97-AF65-F5344CB8AC3E}">
        <p14:creationId xmlns:p14="http://schemas.microsoft.com/office/powerpoint/2010/main" val="1261752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514350" y="1475811"/>
            <a:ext cx="5147519" cy="4893646"/>
          </a:xfrm>
          <a:prstGeom prst="rect">
            <a:avLst/>
          </a:prstGeom>
        </p:spPr>
        <p:txBody>
          <a:bodyPr>
            <a:noAutofit/>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600"/>
              </a:spcAft>
              <a:buClrTx/>
              <a:buSzTx/>
              <a:buNone/>
              <a:tabLst/>
              <a:defRPr/>
            </a:pPr>
            <a:r>
              <a:rPr kumimoji="0" lang="en-US" sz="2000" b="0" i="0" u="sng" strike="noStrike" kern="1200" cap="none" spc="0" normalizeH="0" baseline="0" noProof="0" dirty="0">
                <a:ln>
                  <a:noFill/>
                </a:ln>
                <a:solidFill>
                  <a:srgbClr val="1F497D">
                    <a:lumMod val="75000"/>
                  </a:srgbClr>
                </a:solidFill>
                <a:effectLst/>
                <a:uLnTx/>
                <a:uFillTx/>
                <a:latin typeface="Book Antiqua" panose="02040602050305030304" pitchFamily="18" charset="0"/>
              </a:rPr>
              <a:t>DPS</a:t>
            </a:r>
          </a:p>
          <a:p>
            <a:pPr marL="457189" marR="0" lvl="0" indent="-457189" algn="l" defTabSz="609585" rtl="0" eaLnBrk="1" fontAlgn="auto" latinLnBrk="0" hangingPunct="1">
              <a:lnSpc>
                <a:spcPct val="100000"/>
              </a:lnSpc>
              <a:spcBef>
                <a:spcPts val="0"/>
              </a:spcBef>
              <a:spcAft>
                <a:spcPts val="600"/>
              </a:spcAft>
              <a:buClrTx/>
              <a:buSzTx/>
              <a:buFont typeface="Arial"/>
              <a:buChar char="•"/>
              <a:tabLst/>
              <a:defRPr/>
            </a:pPr>
            <a:r>
              <a:rPr kumimoji="0" lang="en-US" sz="2000" b="0" i="0" u="none" strike="noStrike" kern="1200" cap="none" spc="0" normalizeH="0" baseline="0" noProof="0" dirty="0">
                <a:ln>
                  <a:noFill/>
                </a:ln>
                <a:solidFill>
                  <a:srgbClr val="1F497D">
                    <a:lumMod val="75000"/>
                  </a:srgbClr>
                </a:solidFill>
                <a:effectLst/>
                <a:uLnTx/>
                <a:uFillTx/>
                <a:latin typeface="Book Antiqua" panose="02040602050305030304" pitchFamily="18" charset="0"/>
              </a:rPr>
              <a:t>Open for new requests</a:t>
            </a:r>
          </a:p>
          <a:p>
            <a:pPr marL="457189" marR="0" lvl="0" indent="-457189" algn="l" defTabSz="609585" rtl="0" eaLnBrk="1" fontAlgn="auto" latinLnBrk="0" hangingPunct="1">
              <a:lnSpc>
                <a:spcPct val="100000"/>
              </a:lnSpc>
              <a:spcBef>
                <a:spcPts val="0"/>
              </a:spcBef>
              <a:spcAft>
                <a:spcPts val="600"/>
              </a:spcAft>
              <a:buClrTx/>
              <a:buSzTx/>
              <a:buFont typeface="Arial"/>
              <a:buChar char="•"/>
              <a:tabLst/>
              <a:defRPr/>
            </a:pPr>
            <a:r>
              <a:rPr kumimoji="0" lang="en-US" sz="2000" b="0" i="0" u="none" strike="noStrike" kern="1200" cap="none" spc="0" normalizeH="0" baseline="0" noProof="0" dirty="0">
                <a:ln>
                  <a:noFill/>
                </a:ln>
                <a:solidFill>
                  <a:srgbClr val="1F497D">
                    <a:lumMod val="75000"/>
                  </a:srgbClr>
                </a:solidFill>
                <a:effectLst/>
                <a:uLnTx/>
                <a:uFillTx/>
                <a:latin typeface="Book Antiqua" panose="02040602050305030304" pitchFamily="18" charset="0"/>
              </a:rPr>
              <a:t>Long contract period</a:t>
            </a:r>
          </a:p>
          <a:p>
            <a:pPr marL="457189" marR="0" lvl="0" indent="-457189" algn="l" defTabSz="609585" rtl="0" eaLnBrk="1" fontAlgn="auto" latinLnBrk="0" hangingPunct="1">
              <a:lnSpc>
                <a:spcPct val="100000"/>
              </a:lnSpc>
              <a:spcBef>
                <a:spcPts val="0"/>
              </a:spcBef>
              <a:spcAft>
                <a:spcPts val="600"/>
              </a:spcAft>
              <a:buClrTx/>
              <a:buSzTx/>
              <a:buFont typeface="Arial"/>
              <a:buChar char="•"/>
              <a:tabLst/>
              <a:defRPr/>
            </a:pPr>
            <a:r>
              <a:rPr kumimoji="0" lang="en-US" sz="2000" b="0" i="0" u="none" strike="noStrike" kern="1200" cap="none" spc="0" normalizeH="0" baseline="0" noProof="0" dirty="0">
                <a:ln>
                  <a:noFill/>
                </a:ln>
                <a:solidFill>
                  <a:srgbClr val="1F497D">
                    <a:lumMod val="75000"/>
                  </a:srgbClr>
                </a:solidFill>
                <a:effectLst/>
                <a:uLnTx/>
                <a:uFillTx/>
                <a:latin typeface="Book Antiqua" panose="02040602050305030304" pitchFamily="18" charset="0"/>
              </a:rPr>
              <a:t>Unlimited</a:t>
            </a:r>
            <a:r>
              <a:rPr kumimoji="0" lang="en-US" sz="2000" b="0" i="0" u="none" strike="noStrike" kern="1200" cap="none" spc="0" normalizeH="0" noProof="0" dirty="0">
                <a:ln>
                  <a:noFill/>
                </a:ln>
                <a:solidFill>
                  <a:srgbClr val="1F497D">
                    <a:lumMod val="75000"/>
                  </a:srgbClr>
                </a:solidFill>
                <a:effectLst/>
                <a:uLnTx/>
                <a:uFillTx/>
                <a:latin typeface="Book Antiqua" panose="02040602050305030304" pitchFamily="18" charset="0"/>
              </a:rPr>
              <a:t> number of sellers</a:t>
            </a:r>
            <a:endParaRPr kumimoji="0" lang="en-US" sz="2000" b="0" i="0" u="none" strike="noStrike" kern="1200" cap="none" spc="0" normalizeH="0" baseline="0" noProof="0" dirty="0">
              <a:ln>
                <a:noFill/>
              </a:ln>
              <a:solidFill>
                <a:srgbClr val="1F497D">
                  <a:lumMod val="75000"/>
                </a:srgbClr>
              </a:solidFill>
              <a:effectLst/>
              <a:uLnTx/>
              <a:uFillTx/>
              <a:latin typeface="Book Antiqua" panose="02040602050305030304" pitchFamily="18" charset="0"/>
            </a:endParaRPr>
          </a:p>
          <a:p>
            <a:pPr marL="457189" marR="0" lvl="0" indent="-457189" algn="l" defTabSz="609585" rtl="0" eaLnBrk="1" fontAlgn="auto" latinLnBrk="0" hangingPunct="1">
              <a:lnSpc>
                <a:spcPct val="100000"/>
              </a:lnSpc>
              <a:spcBef>
                <a:spcPts val="0"/>
              </a:spcBef>
              <a:spcAft>
                <a:spcPts val="600"/>
              </a:spcAft>
              <a:buClrTx/>
              <a:buSzTx/>
              <a:buFont typeface="Arial"/>
              <a:buChar char="•"/>
              <a:tabLst/>
              <a:defRPr/>
            </a:pPr>
            <a:r>
              <a:rPr lang="en-US" sz="2000" dirty="0">
                <a:solidFill>
                  <a:srgbClr val="1F497D">
                    <a:lumMod val="75000"/>
                  </a:srgbClr>
                </a:solidFill>
                <a:latin typeface="Book Antiqua" panose="02040602050305030304" pitchFamily="18" charset="0"/>
              </a:rPr>
              <a:t>Variable selection criteria</a:t>
            </a:r>
            <a:endParaRPr kumimoji="0" lang="en-US" sz="2000" b="0" i="0" u="none" strike="noStrike" kern="1200" cap="none" spc="0" normalizeH="0" baseline="0" noProof="0" dirty="0">
              <a:ln>
                <a:noFill/>
              </a:ln>
              <a:solidFill>
                <a:srgbClr val="1F497D">
                  <a:lumMod val="75000"/>
                </a:srgbClr>
              </a:solidFill>
              <a:effectLst/>
              <a:uLnTx/>
              <a:uFillTx/>
              <a:latin typeface="Book Antiqua" panose="02040602050305030304" pitchFamily="18" charset="0"/>
            </a:endParaRPr>
          </a:p>
          <a:p>
            <a:pPr marL="457189" marR="0" lvl="0" indent="-457189" algn="l" defTabSz="609585" rtl="0" eaLnBrk="1" fontAlgn="auto" latinLnBrk="0" hangingPunct="1">
              <a:lnSpc>
                <a:spcPct val="100000"/>
              </a:lnSpc>
              <a:spcBef>
                <a:spcPts val="0"/>
              </a:spcBef>
              <a:spcAft>
                <a:spcPts val="600"/>
              </a:spcAft>
              <a:buClrTx/>
              <a:buSzTx/>
              <a:buFont typeface="Arial"/>
              <a:buChar char="•"/>
              <a:tabLst/>
              <a:defRPr/>
            </a:pPr>
            <a:r>
              <a:rPr kumimoji="0" lang="en-US" sz="2000" b="0" i="0" u="none" strike="noStrike" kern="1200" cap="none" spc="0" normalizeH="0" baseline="0" noProof="0" dirty="0">
                <a:ln>
                  <a:noFill/>
                </a:ln>
                <a:solidFill>
                  <a:srgbClr val="1F497D">
                    <a:lumMod val="75000"/>
                  </a:srgbClr>
                </a:solidFill>
                <a:effectLst/>
                <a:uLnTx/>
                <a:uFillTx/>
                <a:latin typeface="Book Antiqua" panose="02040602050305030304" pitchFamily="18" charset="0"/>
              </a:rPr>
              <a:t>Variable technical</a:t>
            </a:r>
            <a:r>
              <a:rPr kumimoji="0" lang="en-US" sz="2000" b="0" i="0" u="none" strike="noStrike" kern="1200" cap="none" spc="0" normalizeH="0" noProof="0" dirty="0">
                <a:ln>
                  <a:noFill/>
                </a:ln>
                <a:solidFill>
                  <a:srgbClr val="1F497D">
                    <a:lumMod val="75000"/>
                  </a:srgbClr>
                </a:solidFill>
                <a:effectLst/>
                <a:uLnTx/>
                <a:uFillTx/>
                <a:latin typeface="Book Antiqua" panose="02040602050305030304" pitchFamily="18" charset="0"/>
              </a:rPr>
              <a:t> specifications</a:t>
            </a:r>
            <a:endParaRPr kumimoji="0" lang="en-US" sz="2000" b="0" i="0" u="none" strike="noStrike" kern="1200" cap="none" spc="0" normalizeH="0" baseline="0" noProof="0" dirty="0">
              <a:ln>
                <a:noFill/>
              </a:ln>
              <a:solidFill>
                <a:srgbClr val="1F497D">
                  <a:lumMod val="75000"/>
                </a:srgbClr>
              </a:solidFill>
              <a:effectLst/>
              <a:uLnTx/>
              <a:uFillTx/>
              <a:latin typeface="Book Antiqua" panose="02040602050305030304" pitchFamily="18" charset="0"/>
            </a:endParaRPr>
          </a:p>
          <a:p>
            <a:pPr marL="457189" marR="0" lvl="0" indent="-457189" algn="l" defTabSz="609585" rtl="0" eaLnBrk="1" fontAlgn="auto" latinLnBrk="0" hangingPunct="1">
              <a:lnSpc>
                <a:spcPct val="100000"/>
              </a:lnSpc>
              <a:spcBef>
                <a:spcPts val="0"/>
              </a:spcBef>
              <a:spcAft>
                <a:spcPts val="600"/>
              </a:spcAft>
              <a:buClrTx/>
              <a:buSzTx/>
              <a:buFont typeface="Arial"/>
              <a:buChar char="•"/>
              <a:tabLst/>
              <a:defRPr/>
            </a:pPr>
            <a:r>
              <a:rPr kumimoji="0" lang="en-US" sz="2000" b="0" i="0" u="none" strike="noStrike" kern="1200" cap="none" spc="0" normalizeH="0" baseline="0" noProof="0" dirty="0">
                <a:ln>
                  <a:noFill/>
                </a:ln>
                <a:solidFill>
                  <a:srgbClr val="1F497D">
                    <a:lumMod val="75000"/>
                  </a:srgbClr>
                </a:solidFill>
                <a:effectLst/>
                <a:uLnTx/>
                <a:uFillTx/>
                <a:latin typeface="Book Antiqua" panose="02040602050305030304" pitchFamily="18" charset="0"/>
              </a:rPr>
              <a:t>Shorter preparation time</a:t>
            </a:r>
          </a:p>
          <a:p>
            <a:pPr lvl="0">
              <a:spcBef>
                <a:spcPts val="0"/>
              </a:spcBef>
              <a:spcAft>
                <a:spcPts val="600"/>
              </a:spcAft>
              <a:defRPr/>
            </a:pPr>
            <a:r>
              <a:rPr lang="en-US" sz="2000" dirty="0">
                <a:solidFill>
                  <a:srgbClr val="1F497D">
                    <a:lumMod val="75000"/>
                  </a:srgbClr>
                </a:solidFill>
                <a:latin typeface="Book Antiqua" panose="02040602050305030304" pitchFamily="18" charset="0"/>
              </a:rPr>
              <a:t>Requirements and methodology undefined</a:t>
            </a:r>
          </a:p>
          <a:p>
            <a:pPr>
              <a:spcBef>
                <a:spcPts val="0"/>
              </a:spcBef>
              <a:spcAft>
                <a:spcPts val="600"/>
              </a:spcAft>
              <a:defRPr/>
            </a:pPr>
            <a:r>
              <a:rPr lang="en-US" sz="2000" dirty="0">
                <a:solidFill>
                  <a:srgbClr val="1F497D">
                    <a:lumMod val="75000"/>
                  </a:srgbClr>
                </a:solidFill>
                <a:latin typeface="Book Antiqua" panose="02040602050305030304" pitchFamily="18" charset="0"/>
              </a:rPr>
              <a:t>Open to market innovation – new technology</a:t>
            </a:r>
            <a:endParaRPr kumimoji="0" lang="en-US" sz="2000" b="0" i="0" u="none" strike="noStrike" kern="1200" cap="none" spc="0" normalizeH="0" baseline="0" noProof="0" dirty="0">
              <a:ln>
                <a:noFill/>
              </a:ln>
              <a:solidFill>
                <a:srgbClr val="1F497D">
                  <a:lumMod val="75000"/>
                </a:srgbClr>
              </a:solidFill>
              <a:effectLst/>
              <a:uLnTx/>
              <a:uFillTx/>
              <a:latin typeface="Book Antiqua" panose="02040602050305030304" pitchFamily="18" charset="0"/>
            </a:endParaRPr>
          </a:p>
          <a:p>
            <a:pPr lvl="0">
              <a:spcBef>
                <a:spcPts val="0"/>
              </a:spcBef>
              <a:spcAft>
                <a:spcPts val="600"/>
              </a:spcAft>
              <a:defRPr/>
            </a:pPr>
            <a:r>
              <a:rPr lang="en-GB" sz="2000" dirty="0">
                <a:solidFill>
                  <a:srgbClr val="1F497D">
                    <a:lumMod val="75000"/>
                  </a:srgbClr>
                </a:solidFill>
                <a:latin typeface="Book Antiqua" panose="02040602050305030304" pitchFamily="18" charset="0"/>
              </a:rPr>
              <a:t>Purchasing depends entirely on the needs of the buyers at any given time.</a:t>
            </a:r>
            <a:endParaRPr kumimoji="0" lang="en-US" sz="2000" b="0" i="0" u="none" strike="noStrike" kern="1200" cap="none" spc="0" normalizeH="0" baseline="0" noProof="0" dirty="0">
              <a:ln>
                <a:noFill/>
              </a:ln>
              <a:solidFill>
                <a:srgbClr val="1F497D">
                  <a:lumMod val="75000"/>
                </a:srgbClr>
              </a:solidFill>
              <a:effectLst/>
              <a:uLnTx/>
              <a:uFillTx/>
              <a:latin typeface="Book Antiqua" panose="02040602050305030304" pitchFamily="18" charset="0"/>
            </a:endParaRPr>
          </a:p>
        </p:txBody>
      </p:sp>
      <p:sp>
        <p:nvSpPr>
          <p:cNvPr id="10" name="TextBox 9">
            <a:extLst>
              <a:ext uri="{FF2B5EF4-FFF2-40B4-BE49-F238E27FC236}">
                <a16:creationId xmlns:a16="http://schemas.microsoft.com/office/drawing/2014/main" id="{029B22B9-032D-43BB-B66D-DD073E766FA4}"/>
              </a:ext>
            </a:extLst>
          </p:cNvPr>
          <p:cNvSpPr txBox="1"/>
          <p:nvPr/>
        </p:nvSpPr>
        <p:spPr>
          <a:xfrm>
            <a:off x="6096000" y="1294545"/>
            <a:ext cx="5637213" cy="4893647"/>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600"/>
              </a:spcAft>
              <a:buClrTx/>
              <a:buSzTx/>
              <a:tabLst/>
              <a:defRPr/>
            </a:pPr>
            <a:r>
              <a:rPr lang="en-US" sz="2200" u="sng" dirty="0">
                <a:solidFill>
                  <a:srgbClr val="1F497D">
                    <a:lumMod val="75000"/>
                  </a:srgbClr>
                </a:solidFill>
                <a:latin typeface="Book Antiqua" panose="02040602050305030304" pitchFamily="18" charset="0"/>
              </a:rPr>
              <a:t>FA</a:t>
            </a:r>
            <a:endParaRPr kumimoji="0" lang="en-US" sz="2200" b="0" i="0" u="sng" strike="noStrike" kern="1200" cap="none" spc="0" normalizeH="0" baseline="0" noProof="0" dirty="0">
              <a:ln>
                <a:noFill/>
              </a:ln>
              <a:solidFill>
                <a:srgbClr val="1F497D">
                  <a:lumMod val="75000"/>
                </a:srgbClr>
              </a:solidFill>
              <a:effectLst/>
              <a:uLnTx/>
              <a:uFillTx/>
              <a:latin typeface="Book Antiqua" panose="02040602050305030304" pitchFamily="18" charset="0"/>
              <a:ea typeface="+mn-ea"/>
              <a:cs typeface="+mn-cs"/>
            </a:endParaRPr>
          </a:p>
          <a:p>
            <a:pPr marL="285750"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F497D">
                    <a:lumMod val="75000"/>
                  </a:srgbClr>
                </a:solidFill>
                <a:effectLst/>
                <a:uLnTx/>
                <a:uFillTx/>
                <a:latin typeface="Book Antiqua" panose="02040602050305030304" pitchFamily="18" charset="0"/>
              </a:rPr>
              <a:t>Closed </a:t>
            </a:r>
          </a:p>
          <a:p>
            <a:pPr marL="285750"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000" dirty="0">
                <a:solidFill>
                  <a:srgbClr val="1F497D">
                    <a:lumMod val="75000"/>
                  </a:srgbClr>
                </a:solidFill>
                <a:latin typeface="Book Antiqua" panose="02040602050305030304" pitchFamily="18" charset="0"/>
              </a:rPr>
              <a:t>Maximum 4 years contract period</a:t>
            </a:r>
            <a:endParaRPr kumimoji="0" lang="en-US" sz="2000" b="0" i="0" u="none" strike="noStrike" kern="1200" cap="none" spc="0" normalizeH="0" baseline="0" noProof="0" dirty="0">
              <a:ln>
                <a:noFill/>
              </a:ln>
              <a:solidFill>
                <a:srgbClr val="1F497D">
                  <a:lumMod val="75000"/>
                </a:srgbClr>
              </a:solidFill>
              <a:effectLst/>
              <a:uLnTx/>
              <a:uFillTx/>
              <a:latin typeface="Book Antiqua" panose="02040602050305030304" pitchFamily="18" charset="0"/>
            </a:endParaRPr>
          </a:p>
          <a:p>
            <a:pPr marL="285750"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F497D">
                    <a:lumMod val="75000"/>
                  </a:srgbClr>
                </a:solidFill>
                <a:effectLst/>
                <a:uLnTx/>
                <a:uFillTx/>
                <a:latin typeface="Book Antiqua" panose="02040602050305030304" pitchFamily="18" charset="0"/>
              </a:rPr>
              <a:t>Limited number</a:t>
            </a:r>
            <a:r>
              <a:rPr kumimoji="0" lang="en-US" sz="2000" b="0" i="0" u="none" strike="noStrike" kern="1200" cap="none" spc="0" normalizeH="0" noProof="0" dirty="0">
                <a:ln>
                  <a:noFill/>
                </a:ln>
                <a:solidFill>
                  <a:srgbClr val="1F497D">
                    <a:lumMod val="75000"/>
                  </a:srgbClr>
                </a:solidFill>
                <a:effectLst/>
                <a:uLnTx/>
                <a:uFillTx/>
                <a:latin typeface="Book Antiqua" panose="02040602050305030304" pitchFamily="18" charset="0"/>
              </a:rPr>
              <a:t> of sellers</a:t>
            </a:r>
            <a:endParaRPr kumimoji="0" lang="en-US" sz="2000" b="0" i="0" u="none" strike="noStrike" kern="1200" cap="none" spc="0" normalizeH="0" baseline="0" noProof="0" dirty="0">
              <a:ln>
                <a:noFill/>
              </a:ln>
              <a:solidFill>
                <a:srgbClr val="1F497D">
                  <a:lumMod val="75000"/>
                </a:srgbClr>
              </a:solidFill>
              <a:effectLst/>
              <a:uLnTx/>
              <a:uFillTx/>
              <a:latin typeface="Book Antiqua" panose="02040602050305030304" pitchFamily="18" charset="0"/>
            </a:endParaRPr>
          </a:p>
          <a:p>
            <a:pPr marL="285750" lvl="0" indent="-228600">
              <a:spcAft>
                <a:spcPts val="600"/>
              </a:spcAft>
              <a:buFont typeface="Arial" panose="020B0604020202020204" pitchFamily="34" charset="0"/>
              <a:buChar char="•"/>
              <a:defRPr/>
            </a:pPr>
            <a:r>
              <a:rPr lang="en-US" sz="2000" dirty="0">
                <a:solidFill>
                  <a:srgbClr val="1F497D">
                    <a:lumMod val="75000"/>
                  </a:srgbClr>
                </a:solidFill>
                <a:latin typeface="Book Antiqua" panose="02040602050305030304" pitchFamily="18" charset="0"/>
              </a:rPr>
              <a:t>Selection criteria defined</a:t>
            </a:r>
          </a:p>
          <a:p>
            <a:pPr marL="285750" lvl="0" indent="-228600">
              <a:spcAft>
                <a:spcPts val="600"/>
              </a:spcAft>
              <a:buFont typeface="Arial" panose="020B0604020202020204" pitchFamily="34" charset="0"/>
              <a:buChar char="•"/>
              <a:defRPr/>
            </a:pPr>
            <a:r>
              <a:rPr lang="en-GB" sz="2000" dirty="0">
                <a:solidFill>
                  <a:srgbClr val="1F497D">
                    <a:lumMod val="75000"/>
                  </a:srgbClr>
                </a:solidFill>
                <a:latin typeface="Book Antiqua" panose="02040602050305030304" pitchFamily="18" charset="0"/>
              </a:rPr>
              <a:t>Technical specifications accurate and unchangeable </a:t>
            </a:r>
          </a:p>
          <a:p>
            <a:pPr marL="285750" lvl="0" indent="-228600">
              <a:spcAft>
                <a:spcPts val="600"/>
              </a:spcAft>
              <a:buFont typeface="Arial" panose="020B0604020202020204" pitchFamily="34" charset="0"/>
              <a:buChar char="•"/>
              <a:defRPr/>
            </a:pPr>
            <a:r>
              <a:rPr kumimoji="0" lang="en-US" sz="2000" b="0" i="0" u="none" strike="noStrike" kern="1200" cap="none" spc="0" normalizeH="0" baseline="0" noProof="0" dirty="0">
                <a:ln>
                  <a:noFill/>
                </a:ln>
                <a:solidFill>
                  <a:srgbClr val="1F497D">
                    <a:lumMod val="75000"/>
                  </a:srgbClr>
                </a:solidFill>
                <a:effectLst/>
                <a:uLnTx/>
                <a:uFillTx/>
                <a:latin typeface="Book Antiqua" panose="02040602050305030304" pitchFamily="18" charset="0"/>
              </a:rPr>
              <a:t>Much longer preparation</a:t>
            </a:r>
            <a:r>
              <a:rPr kumimoji="0" lang="en-US" sz="2000" b="0" i="0" u="none" strike="noStrike" kern="1200" cap="none" spc="0" normalizeH="0" noProof="0" dirty="0">
                <a:ln>
                  <a:noFill/>
                </a:ln>
                <a:solidFill>
                  <a:srgbClr val="1F497D">
                    <a:lumMod val="75000"/>
                  </a:srgbClr>
                </a:solidFill>
                <a:effectLst/>
                <a:uLnTx/>
                <a:uFillTx/>
                <a:latin typeface="Book Antiqua" panose="02040602050305030304" pitchFamily="18" charset="0"/>
              </a:rPr>
              <a:t> time</a:t>
            </a:r>
            <a:endParaRPr kumimoji="0" lang="en-US" sz="2000" b="0" i="0" u="none" strike="noStrike" kern="1200" cap="none" spc="0" normalizeH="0" baseline="0" noProof="0" dirty="0">
              <a:ln>
                <a:noFill/>
              </a:ln>
              <a:solidFill>
                <a:srgbClr val="1F497D">
                  <a:lumMod val="75000"/>
                </a:srgbClr>
              </a:solidFill>
              <a:effectLst/>
              <a:uLnTx/>
              <a:uFillTx/>
              <a:latin typeface="Book Antiqua" panose="02040602050305030304" pitchFamily="18" charset="0"/>
            </a:endParaRPr>
          </a:p>
          <a:p>
            <a:pPr marL="285750" lvl="0" indent="-228600">
              <a:spcAft>
                <a:spcPts val="600"/>
              </a:spcAft>
              <a:buFont typeface="Arial" panose="020B0604020202020204" pitchFamily="34" charset="0"/>
              <a:buChar char="•"/>
              <a:defRPr/>
            </a:pPr>
            <a:r>
              <a:rPr lang="en-GB" sz="2000" dirty="0">
                <a:solidFill>
                  <a:srgbClr val="1F497D">
                    <a:lumMod val="75000"/>
                  </a:srgbClr>
                </a:solidFill>
                <a:latin typeface="Book Antiqua" panose="02040602050305030304" pitchFamily="18" charset="0"/>
              </a:rPr>
              <a:t>Purchasing solely on the basis of FA </a:t>
            </a:r>
          </a:p>
          <a:p>
            <a:pPr marL="285750" lvl="0" indent="-228600">
              <a:spcAft>
                <a:spcPts val="600"/>
              </a:spcAft>
              <a:buFont typeface="Arial" panose="020B0604020202020204" pitchFamily="34" charset="0"/>
              <a:buChar char="•"/>
              <a:defRPr/>
            </a:pPr>
            <a:r>
              <a:rPr lang="en-US" sz="2000" dirty="0">
                <a:solidFill>
                  <a:srgbClr val="1F497D">
                    <a:lumMod val="75000"/>
                  </a:srgbClr>
                </a:solidFill>
                <a:latin typeface="Book Antiqua" panose="02040602050305030304" pitchFamily="18" charset="0"/>
              </a:rPr>
              <a:t>Requirements and methodologies fixed</a:t>
            </a:r>
            <a:endParaRPr kumimoji="0" lang="en-US" sz="2000" b="0" i="0" u="none" strike="noStrike" kern="1200" cap="none" spc="0" normalizeH="0" baseline="0" noProof="0" dirty="0">
              <a:ln>
                <a:noFill/>
              </a:ln>
              <a:solidFill>
                <a:srgbClr val="1F497D">
                  <a:lumMod val="75000"/>
                </a:srgbClr>
              </a:solidFill>
              <a:effectLst/>
              <a:uLnTx/>
              <a:uFillTx/>
              <a:latin typeface="Book Antiqua" panose="02040602050305030304" pitchFamily="18" charset="0"/>
            </a:endParaRPr>
          </a:p>
          <a:p>
            <a:pPr marL="285750" lvl="0" indent="-228600">
              <a:spcAft>
                <a:spcPts val="600"/>
              </a:spcAft>
              <a:buFont typeface="Arial" panose="020B0604020202020204" pitchFamily="34" charset="0"/>
              <a:buChar char="•"/>
              <a:defRPr/>
            </a:pPr>
            <a:r>
              <a:rPr lang="en-GB" sz="2000" dirty="0">
                <a:solidFill>
                  <a:srgbClr val="1F497D">
                    <a:lumMod val="75000"/>
                  </a:srgbClr>
                </a:solidFill>
                <a:latin typeface="Book Antiqua" panose="02040602050305030304" pitchFamily="18" charset="0"/>
              </a:rPr>
              <a:t>The needs of buyers need to be predictable</a:t>
            </a:r>
          </a:p>
          <a:p>
            <a:pPr marL="285750" lvl="0" indent="-228600">
              <a:spcAft>
                <a:spcPts val="600"/>
              </a:spcAft>
              <a:buFont typeface="Arial" panose="020B0604020202020204" pitchFamily="34" charset="0"/>
              <a:buChar char="•"/>
              <a:defRPr/>
            </a:pPr>
            <a:r>
              <a:rPr lang="en-GB" sz="2000" dirty="0">
                <a:solidFill>
                  <a:srgbClr val="1F497D">
                    <a:lumMod val="75000"/>
                  </a:srgbClr>
                </a:solidFill>
                <a:latin typeface="Book Antiqua" panose="02040602050305030304" pitchFamily="18" charset="0"/>
              </a:rPr>
              <a:t>Restricted to goods / services at the beginning of the contract</a:t>
            </a:r>
            <a:endParaRPr kumimoji="0" lang="en-US" sz="2000" b="0" i="0" u="none" strike="noStrike" kern="1200" cap="none" spc="0" normalizeH="0" baseline="0" noProof="0" dirty="0">
              <a:ln>
                <a:noFill/>
              </a:ln>
              <a:solidFill>
                <a:srgbClr val="1F497D">
                  <a:lumMod val="75000"/>
                </a:srgbClr>
              </a:solidFill>
              <a:effectLst/>
              <a:uLnTx/>
              <a:uFillTx/>
              <a:latin typeface="Book Antiqua" panose="02040602050305030304" pitchFamily="18" charset="0"/>
            </a:endParaRPr>
          </a:p>
        </p:txBody>
      </p:sp>
      <p:sp>
        <p:nvSpPr>
          <p:cNvPr id="3" name="Title 2">
            <a:extLst>
              <a:ext uri="{FF2B5EF4-FFF2-40B4-BE49-F238E27FC236}">
                <a16:creationId xmlns:a16="http://schemas.microsoft.com/office/drawing/2014/main" id="{027B6E06-08BE-4F1E-8AB0-979CDFCE8D56}"/>
              </a:ext>
            </a:extLst>
          </p:cNvPr>
          <p:cNvSpPr>
            <a:spLocks noGrp="1"/>
          </p:cNvSpPr>
          <p:nvPr>
            <p:ph type="title"/>
          </p:nvPr>
        </p:nvSpPr>
        <p:spPr/>
        <p:txBody>
          <a:bodyPr/>
          <a:lstStyle/>
          <a:p>
            <a:r>
              <a:rPr lang="en-GB" dirty="0"/>
              <a:t>DPS vs. FA </a:t>
            </a:r>
            <a:endParaRPr lang="is-IS" dirty="0"/>
          </a:p>
        </p:txBody>
      </p:sp>
    </p:spTree>
    <p:extLst>
      <p:ext uri="{BB962C8B-B14F-4D97-AF65-F5344CB8AC3E}">
        <p14:creationId xmlns:p14="http://schemas.microsoft.com/office/powerpoint/2010/main" val="631939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0178F-1759-4C93-955A-8B96B31B2126}"/>
              </a:ext>
            </a:extLst>
          </p:cNvPr>
          <p:cNvSpPr>
            <a:spLocks noGrp="1"/>
          </p:cNvSpPr>
          <p:nvPr>
            <p:ph type="title"/>
          </p:nvPr>
        </p:nvSpPr>
        <p:spPr/>
        <p:txBody>
          <a:bodyPr/>
          <a:lstStyle/>
          <a:p>
            <a:r>
              <a:rPr lang="en-GB" dirty="0"/>
              <a:t>What is DPS - Hopefully </a:t>
            </a:r>
            <a:endParaRPr lang="is-IS" dirty="0"/>
          </a:p>
        </p:txBody>
      </p:sp>
      <p:sp>
        <p:nvSpPr>
          <p:cNvPr id="3" name="Content Placeholder 2">
            <a:extLst>
              <a:ext uri="{FF2B5EF4-FFF2-40B4-BE49-F238E27FC236}">
                <a16:creationId xmlns:a16="http://schemas.microsoft.com/office/drawing/2014/main" id="{AC915316-3605-465B-8289-F53194C20EB6}"/>
              </a:ext>
            </a:extLst>
          </p:cNvPr>
          <p:cNvSpPr>
            <a:spLocks noGrp="1"/>
          </p:cNvSpPr>
          <p:nvPr>
            <p:ph sz="half" idx="1"/>
          </p:nvPr>
        </p:nvSpPr>
        <p:spPr/>
        <p:txBody>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3600" b="0" dirty="0">
                <a:solidFill>
                  <a:srgbClr val="1F497D">
                    <a:lumMod val="75000"/>
                  </a:srgbClr>
                </a:solidFill>
                <a:latin typeface="Book Antiqua" panose="02040602050305030304" pitchFamily="18" charset="0"/>
              </a:rPr>
              <a:t>Easier – Simpler - Faster</a:t>
            </a:r>
            <a:endParaRPr kumimoji="0" lang="en-GB" sz="3600" b="0" i="0" u="none" strike="noStrike" kern="1200" cap="none" spc="0" normalizeH="0" baseline="0" noProof="0" dirty="0">
              <a:ln>
                <a:noFill/>
              </a:ln>
              <a:solidFill>
                <a:srgbClr val="1F497D">
                  <a:lumMod val="75000"/>
                </a:srgbClr>
              </a:solidFill>
              <a:effectLst/>
              <a:uLnTx/>
              <a:uFillTx/>
              <a:latin typeface="Book Antiqua" panose="02040602050305030304" pitchFamily="18"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3600" b="0" dirty="0">
                <a:solidFill>
                  <a:srgbClr val="1F497D">
                    <a:lumMod val="75000"/>
                  </a:srgbClr>
                </a:solidFill>
                <a:latin typeface="Book Antiqua" panose="02040602050305030304" pitchFamily="18" charset="0"/>
              </a:rPr>
              <a:t>More diverse</a:t>
            </a:r>
            <a:endParaRPr kumimoji="0" lang="en-GB" sz="3600" b="0" i="0" u="none" strike="noStrike" kern="1200" cap="none" spc="0" normalizeH="0" baseline="0" noProof="0" dirty="0">
              <a:ln>
                <a:noFill/>
              </a:ln>
              <a:solidFill>
                <a:srgbClr val="1F497D">
                  <a:lumMod val="75000"/>
                </a:srgbClr>
              </a:solidFill>
              <a:effectLst/>
              <a:uLnTx/>
              <a:uFillTx/>
              <a:latin typeface="Book Antiqua" panose="02040602050305030304" pitchFamily="18"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3600" b="0" dirty="0">
                <a:solidFill>
                  <a:srgbClr val="1F497D">
                    <a:lumMod val="75000"/>
                  </a:srgbClr>
                </a:solidFill>
                <a:latin typeface="Book Antiqua" panose="02040602050305030304" pitchFamily="18" charset="0"/>
              </a:rPr>
              <a:t>More open for technical changes</a:t>
            </a:r>
            <a:endParaRPr kumimoji="0" lang="en-GB" sz="3600" b="0" i="0" u="none" strike="noStrike" kern="1200" cap="none" spc="0" normalizeH="0" baseline="0" noProof="0" dirty="0">
              <a:ln>
                <a:noFill/>
              </a:ln>
              <a:solidFill>
                <a:srgbClr val="1F497D">
                  <a:lumMod val="75000"/>
                </a:srgbClr>
              </a:solidFill>
              <a:effectLst/>
              <a:uLnTx/>
              <a:uFillTx/>
              <a:latin typeface="Book Antiqua" panose="02040602050305030304" pitchFamily="18"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3600" b="0" dirty="0">
                <a:solidFill>
                  <a:srgbClr val="1F497D">
                    <a:lumMod val="75000"/>
                  </a:srgbClr>
                </a:solidFill>
                <a:latin typeface="Book Antiqua" panose="02040602050305030304" pitchFamily="18" charset="0"/>
              </a:rPr>
              <a:t>More active competition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600" b="0" i="0" u="none" strike="noStrike" kern="1200" cap="none" spc="0" normalizeH="0" baseline="0" noProof="0" dirty="0">
                <a:ln>
                  <a:noFill/>
                </a:ln>
                <a:solidFill>
                  <a:srgbClr val="1F497D">
                    <a:lumMod val="75000"/>
                  </a:srgbClr>
                </a:solidFill>
                <a:effectLst/>
                <a:uLnTx/>
                <a:uFillTx/>
                <a:latin typeface="Book Antiqua" panose="02040602050305030304" pitchFamily="18" charset="0"/>
                <a:ea typeface="+mn-ea"/>
                <a:cs typeface="+mn-cs"/>
              </a:rPr>
              <a:t>More transparent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3600" b="0" dirty="0">
                <a:solidFill>
                  <a:srgbClr val="1F497D">
                    <a:lumMod val="75000"/>
                  </a:srgbClr>
                </a:solidFill>
                <a:latin typeface="Book Antiqua" panose="02040602050305030304" pitchFamily="18" charset="0"/>
              </a:rPr>
              <a:t>More purposeful</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600" b="0" i="0" u="none" strike="noStrike" kern="1200" cap="none" spc="0" normalizeH="0" baseline="0" noProof="0" dirty="0">
                <a:ln>
                  <a:noFill/>
                </a:ln>
                <a:solidFill>
                  <a:srgbClr val="1F497D">
                    <a:lumMod val="75000"/>
                  </a:srgbClr>
                </a:solidFill>
                <a:effectLst/>
                <a:uLnTx/>
                <a:uFillTx/>
                <a:latin typeface="Book Antiqua" panose="02040602050305030304" pitchFamily="18" charset="0"/>
                <a:ea typeface="+mn-ea"/>
                <a:cs typeface="+mn-cs"/>
              </a:rPr>
              <a:t>More innovative </a:t>
            </a:r>
          </a:p>
          <a:p>
            <a:endParaRPr lang="is-IS" dirty="0"/>
          </a:p>
        </p:txBody>
      </p:sp>
    </p:spTree>
    <p:extLst>
      <p:ext uri="{BB962C8B-B14F-4D97-AF65-F5344CB8AC3E}">
        <p14:creationId xmlns:p14="http://schemas.microsoft.com/office/powerpoint/2010/main" val="3959692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1E3E8-E069-42B2-9592-34F96B946C2A}"/>
              </a:ext>
            </a:extLst>
          </p:cNvPr>
          <p:cNvSpPr>
            <a:spLocks noGrp="1"/>
          </p:cNvSpPr>
          <p:nvPr>
            <p:ph type="title"/>
          </p:nvPr>
        </p:nvSpPr>
        <p:spPr/>
        <p:txBody>
          <a:bodyPr/>
          <a:lstStyle/>
          <a:p>
            <a:r>
              <a:rPr kumimoji="0" lang="is-IS" b="1" i="0" u="none" strike="noStrike" cap="none" spc="0" normalizeH="0" baseline="0" noProof="0" dirty="0">
                <a:ln>
                  <a:noFill/>
                </a:ln>
                <a:solidFill>
                  <a:srgbClr val="2F4557"/>
                </a:solidFill>
                <a:effectLst/>
                <a:uLnTx/>
                <a:uFillTx/>
                <a:latin typeface="FiraGO Medium" panose="020B0603050000020004" pitchFamily="34" charset="0"/>
                <a:ea typeface="+mj-ea"/>
              </a:rPr>
              <a:t>The </a:t>
            </a:r>
            <a:r>
              <a:rPr kumimoji="0" lang="en-GB" b="1" i="0" u="none" strike="noStrike" cap="none" spc="0" normalizeH="0" baseline="0" dirty="0">
                <a:ln>
                  <a:noFill/>
                </a:ln>
                <a:solidFill>
                  <a:srgbClr val="2F4557"/>
                </a:solidFill>
                <a:effectLst/>
                <a:uLnTx/>
                <a:uFillTx/>
                <a:latin typeface="FiraGO Medium" panose="020B0603050000020004" pitchFamily="34" charset="0"/>
                <a:ea typeface="+mj-ea"/>
              </a:rPr>
              <a:t>process</a:t>
            </a:r>
            <a:r>
              <a:rPr kumimoji="0" lang="is-IS" b="1" i="0" u="none" strike="noStrike" cap="none" spc="0" normalizeH="0" baseline="0" noProof="0" dirty="0">
                <a:ln>
                  <a:noFill/>
                </a:ln>
                <a:solidFill>
                  <a:srgbClr val="2F4557"/>
                </a:solidFill>
                <a:effectLst/>
                <a:uLnTx/>
                <a:uFillTx/>
                <a:latin typeface="FiraGO Medium" panose="020B0603050000020004" pitchFamily="34" charset="0"/>
                <a:ea typeface="+mj-ea"/>
              </a:rPr>
              <a:t> – </a:t>
            </a:r>
            <a:r>
              <a:rPr kumimoji="0" lang="is-IS" b="1" i="0" u="none" strike="noStrike" cap="none" spc="0" normalizeH="0" baseline="0" noProof="0" dirty="0" err="1">
                <a:ln>
                  <a:noFill/>
                </a:ln>
                <a:solidFill>
                  <a:srgbClr val="2F4557"/>
                </a:solidFill>
                <a:effectLst/>
                <a:uLnTx/>
                <a:uFillTx/>
                <a:latin typeface="FiraGO Medium" panose="020B0603050000020004" pitchFamily="34" charset="0"/>
                <a:ea typeface="+mj-ea"/>
              </a:rPr>
              <a:t>Phase</a:t>
            </a:r>
            <a:r>
              <a:rPr kumimoji="0" lang="is-IS" b="1" i="0" u="none" strike="noStrike" cap="none" spc="0" normalizeH="0" baseline="0" noProof="0" dirty="0">
                <a:ln>
                  <a:noFill/>
                </a:ln>
                <a:solidFill>
                  <a:srgbClr val="2F4557"/>
                </a:solidFill>
                <a:effectLst/>
                <a:uLnTx/>
                <a:uFillTx/>
                <a:latin typeface="FiraGO Medium" panose="020B0603050000020004" pitchFamily="34" charset="0"/>
                <a:ea typeface="+mj-ea"/>
              </a:rPr>
              <a:t> </a:t>
            </a:r>
            <a:r>
              <a:rPr kumimoji="0" lang="is-IS" b="1" i="0" u="none" strike="noStrike" cap="none" spc="0" normalizeH="0" baseline="0" noProof="0" dirty="0" err="1">
                <a:ln>
                  <a:noFill/>
                </a:ln>
                <a:solidFill>
                  <a:srgbClr val="2F4557"/>
                </a:solidFill>
                <a:effectLst/>
                <a:uLnTx/>
                <a:uFillTx/>
                <a:latin typeface="FiraGO Medium" panose="020B0603050000020004" pitchFamily="34" charset="0"/>
                <a:ea typeface="+mj-ea"/>
              </a:rPr>
              <a:t>one</a:t>
            </a:r>
            <a:br>
              <a:rPr kumimoji="0" lang="is-IS" sz="4000" b="0" i="0" u="none" strike="noStrike" kern="1200" cap="none" spc="0" normalizeH="0" baseline="0" noProof="0" dirty="0">
                <a:ln>
                  <a:noFill/>
                </a:ln>
                <a:solidFill>
                  <a:srgbClr val="1F497D">
                    <a:lumMod val="75000"/>
                  </a:srgbClr>
                </a:solidFill>
                <a:effectLst/>
                <a:uLnTx/>
                <a:uFillTx/>
                <a:latin typeface="Book Antiqua" panose="02040602050305030304" pitchFamily="18" charset="0"/>
                <a:ea typeface="+mn-ea"/>
                <a:cs typeface="+mn-cs"/>
              </a:rPr>
            </a:br>
            <a:endParaRPr lang="is-IS" dirty="0"/>
          </a:p>
        </p:txBody>
      </p:sp>
      <p:graphicFrame>
        <p:nvGraphicFramePr>
          <p:cNvPr id="5" name="Content Placeholder 2">
            <a:extLst>
              <a:ext uri="{FF2B5EF4-FFF2-40B4-BE49-F238E27FC236}">
                <a16:creationId xmlns:a16="http://schemas.microsoft.com/office/drawing/2014/main" id="{936798D0-6534-4C22-ABE7-051119266B2A}"/>
              </a:ext>
            </a:extLst>
          </p:cNvPr>
          <p:cNvGraphicFramePr>
            <a:graphicFrameLocks noGrp="1"/>
          </p:cNvGraphicFramePr>
          <p:nvPr>
            <p:ph idx="4294967295"/>
            <p:extLst>
              <p:ext uri="{D42A27DB-BD31-4B8C-83A1-F6EECF244321}">
                <p14:modId xmlns:p14="http://schemas.microsoft.com/office/powerpoint/2010/main" val="432028065"/>
              </p:ext>
            </p:extLst>
          </p:nvPr>
        </p:nvGraphicFramePr>
        <p:xfrm>
          <a:off x="464667" y="1432193"/>
          <a:ext cx="11727333" cy="47908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6368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3028C8EB-43F9-442A-8ED1-05BC18D17FCC}"/>
              </a:ext>
            </a:extLst>
          </p:cNvPr>
          <p:cNvGraphicFramePr/>
          <p:nvPr>
            <p:extLst>
              <p:ext uri="{D42A27DB-BD31-4B8C-83A1-F6EECF244321}">
                <p14:modId xmlns:p14="http://schemas.microsoft.com/office/powerpoint/2010/main" val="1729981501"/>
              </p:ext>
            </p:extLst>
          </p:nvPr>
        </p:nvGraphicFramePr>
        <p:xfrm>
          <a:off x="1035586" y="1189822"/>
          <a:ext cx="10223652" cy="55414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E6D4C1A3-500F-4C4D-BFD9-40AEC59F1BE1}"/>
              </a:ext>
            </a:extLst>
          </p:cNvPr>
          <p:cNvSpPr>
            <a:spLocks noGrp="1"/>
          </p:cNvSpPr>
          <p:nvPr>
            <p:ph type="title"/>
          </p:nvPr>
        </p:nvSpPr>
        <p:spPr>
          <a:xfrm>
            <a:off x="513707" y="382414"/>
            <a:ext cx="11219505" cy="645002"/>
          </a:xfrm>
        </p:spPr>
        <p:txBody>
          <a:bodyPr/>
          <a:lstStyle/>
          <a:p>
            <a:br>
              <a:rPr lang="en-GB" dirty="0">
                <a:solidFill>
                  <a:srgbClr val="1F497D">
                    <a:lumMod val="75000"/>
                  </a:srgbClr>
                </a:solidFill>
              </a:rPr>
            </a:br>
            <a:r>
              <a:rPr lang="en-GB" dirty="0">
                <a:solidFill>
                  <a:srgbClr val="1F497D">
                    <a:lumMod val="75000"/>
                  </a:srgbClr>
                </a:solidFill>
              </a:rPr>
              <a:t>I</a:t>
            </a:r>
            <a:r>
              <a:rPr lang="is-IS" dirty="0" err="1">
                <a:solidFill>
                  <a:srgbClr val="1F497D">
                    <a:lumMod val="75000"/>
                  </a:srgbClr>
                </a:solidFill>
              </a:rPr>
              <a:t>nvitation</a:t>
            </a:r>
            <a:r>
              <a:rPr lang="is-IS" dirty="0">
                <a:solidFill>
                  <a:srgbClr val="1F497D">
                    <a:lumMod val="75000"/>
                  </a:srgbClr>
                </a:solidFill>
              </a:rPr>
              <a:t> </a:t>
            </a:r>
            <a:r>
              <a:rPr lang="is-IS" dirty="0" err="1">
                <a:solidFill>
                  <a:srgbClr val="1F497D">
                    <a:lumMod val="75000"/>
                  </a:srgbClr>
                </a:solidFill>
              </a:rPr>
              <a:t>to</a:t>
            </a:r>
            <a:r>
              <a:rPr lang="is-IS" dirty="0">
                <a:solidFill>
                  <a:srgbClr val="1F497D">
                    <a:lumMod val="75000"/>
                  </a:srgbClr>
                </a:solidFill>
              </a:rPr>
              <a:t> </a:t>
            </a:r>
            <a:r>
              <a:rPr lang="is-IS" dirty="0" err="1">
                <a:solidFill>
                  <a:srgbClr val="1F497D">
                    <a:lumMod val="75000"/>
                  </a:srgbClr>
                </a:solidFill>
              </a:rPr>
              <a:t>participate</a:t>
            </a:r>
            <a:r>
              <a:rPr lang="is-IS" dirty="0">
                <a:solidFill>
                  <a:srgbClr val="1F497D">
                    <a:lumMod val="75000"/>
                  </a:srgbClr>
                </a:solidFill>
              </a:rPr>
              <a:t> – </a:t>
            </a:r>
            <a:r>
              <a:rPr lang="is-IS" dirty="0" err="1">
                <a:solidFill>
                  <a:srgbClr val="1F497D">
                    <a:lumMod val="75000"/>
                  </a:srgbClr>
                </a:solidFill>
              </a:rPr>
              <a:t>phase</a:t>
            </a:r>
            <a:r>
              <a:rPr lang="is-IS" dirty="0">
                <a:solidFill>
                  <a:srgbClr val="1F497D">
                    <a:lumMod val="75000"/>
                  </a:srgbClr>
                </a:solidFill>
              </a:rPr>
              <a:t> </a:t>
            </a:r>
            <a:r>
              <a:rPr lang="is-IS" dirty="0" err="1">
                <a:solidFill>
                  <a:srgbClr val="1F497D">
                    <a:lumMod val="75000"/>
                  </a:srgbClr>
                </a:solidFill>
              </a:rPr>
              <a:t>two</a:t>
            </a:r>
            <a:r>
              <a:rPr lang="is-IS" dirty="0">
                <a:solidFill>
                  <a:srgbClr val="1F497D">
                    <a:lumMod val="75000"/>
                  </a:srgbClr>
                </a:solidFill>
              </a:rPr>
              <a:t> </a:t>
            </a:r>
            <a:br>
              <a:rPr kumimoji="0" lang="is-IS" sz="7200" b="0" i="0" u="none" strike="noStrike" kern="1200" cap="none" spc="0" normalizeH="0" baseline="0" noProof="0" dirty="0">
                <a:ln>
                  <a:noFill/>
                </a:ln>
                <a:solidFill>
                  <a:srgbClr val="1F497D">
                    <a:lumMod val="75000"/>
                  </a:srgbClr>
                </a:solidFill>
                <a:effectLst/>
                <a:uLnTx/>
                <a:uFillTx/>
                <a:latin typeface="Book Antiqua" panose="02040602050305030304" pitchFamily="18" charset="0"/>
                <a:ea typeface="+mn-ea"/>
                <a:cs typeface="+mn-cs"/>
              </a:rPr>
            </a:br>
            <a:endParaRPr lang="is-IS" dirty="0"/>
          </a:p>
        </p:txBody>
      </p:sp>
    </p:spTree>
    <p:extLst>
      <p:ext uri="{BB962C8B-B14F-4D97-AF65-F5344CB8AC3E}">
        <p14:creationId xmlns:p14="http://schemas.microsoft.com/office/powerpoint/2010/main" val="356674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1E3E8-E069-42B2-9592-34F96B946C2A}"/>
              </a:ext>
            </a:extLst>
          </p:cNvPr>
          <p:cNvSpPr>
            <a:spLocks noGrp="1"/>
          </p:cNvSpPr>
          <p:nvPr>
            <p:ph type="title"/>
          </p:nvPr>
        </p:nvSpPr>
        <p:spPr/>
        <p:txBody>
          <a:bodyPr/>
          <a:lstStyle/>
          <a:p>
            <a:r>
              <a:rPr kumimoji="0" lang="en-GB" sz="4000" b="0" i="0" u="none" strike="noStrike" kern="1200" cap="none" spc="0" normalizeH="0" baseline="0" noProof="0" dirty="0">
                <a:ln>
                  <a:noFill/>
                </a:ln>
                <a:solidFill>
                  <a:srgbClr val="1F497D">
                    <a:lumMod val="75000"/>
                  </a:srgbClr>
                </a:solidFill>
                <a:effectLst/>
                <a:uLnTx/>
                <a:uFillTx/>
                <a:latin typeface="Book Antiqua" panose="02040602050305030304" pitchFamily="18" charset="0"/>
                <a:ea typeface="+mn-ea"/>
                <a:cs typeface="+mn-cs"/>
              </a:rPr>
              <a:t>ITT within DPS</a:t>
            </a:r>
            <a:br>
              <a:rPr kumimoji="0" lang="is-IS" sz="4000" b="0" i="0" u="none" strike="noStrike" kern="1200" cap="none" spc="0" normalizeH="0" baseline="0" noProof="0" dirty="0">
                <a:ln>
                  <a:noFill/>
                </a:ln>
                <a:solidFill>
                  <a:srgbClr val="1F497D">
                    <a:lumMod val="75000"/>
                  </a:srgbClr>
                </a:solidFill>
                <a:effectLst/>
                <a:uLnTx/>
                <a:uFillTx/>
                <a:latin typeface="Book Antiqua" panose="02040602050305030304" pitchFamily="18" charset="0"/>
                <a:ea typeface="+mn-ea"/>
                <a:cs typeface="+mn-cs"/>
              </a:rPr>
            </a:br>
            <a:endParaRPr lang="is-IS" dirty="0"/>
          </a:p>
        </p:txBody>
      </p:sp>
      <p:graphicFrame>
        <p:nvGraphicFramePr>
          <p:cNvPr id="5" name="Content Placeholder 2">
            <a:extLst>
              <a:ext uri="{FF2B5EF4-FFF2-40B4-BE49-F238E27FC236}">
                <a16:creationId xmlns:a16="http://schemas.microsoft.com/office/drawing/2014/main" id="{936798D0-6534-4C22-ABE7-051119266B2A}"/>
              </a:ext>
            </a:extLst>
          </p:cNvPr>
          <p:cNvGraphicFramePr>
            <a:graphicFrameLocks noGrp="1"/>
          </p:cNvGraphicFramePr>
          <p:nvPr>
            <p:ph idx="4294967295"/>
            <p:extLst>
              <p:ext uri="{D42A27DB-BD31-4B8C-83A1-F6EECF244321}">
                <p14:modId xmlns:p14="http://schemas.microsoft.com/office/powerpoint/2010/main" val="783144871"/>
              </p:ext>
            </p:extLst>
          </p:nvPr>
        </p:nvGraphicFramePr>
        <p:xfrm>
          <a:off x="464667" y="1315093"/>
          <a:ext cx="10127989" cy="4928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49581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8E2BB-1F7E-4CB9-9C1F-0D26816820EE}"/>
              </a:ext>
            </a:extLst>
          </p:cNvPr>
          <p:cNvSpPr>
            <a:spLocks noGrp="1"/>
          </p:cNvSpPr>
          <p:nvPr>
            <p:ph type="title"/>
          </p:nvPr>
        </p:nvSpPr>
        <p:spPr/>
        <p:txBody>
          <a:bodyPr/>
          <a:lstStyle/>
          <a:p>
            <a:r>
              <a:rPr lang="en-GB" dirty="0"/>
              <a:t>Procurement within DPS (ITT)</a:t>
            </a:r>
            <a:endParaRPr lang="is-IS" dirty="0"/>
          </a:p>
        </p:txBody>
      </p:sp>
      <p:sp>
        <p:nvSpPr>
          <p:cNvPr id="3" name="Content Placeholder 2">
            <a:extLst>
              <a:ext uri="{FF2B5EF4-FFF2-40B4-BE49-F238E27FC236}">
                <a16:creationId xmlns:a16="http://schemas.microsoft.com/office/drawing/2014/main" id="{50CC885B-1296-47B0-A465-9EFEAE451F83}"/>
              </a:ext>
            </a:extLst>
          </p:cNvPr>
          <p:cNvSpPr>
            <a:spLocks noGrp="1"/>
          </p:cNvSpPr>
          <p:nvPr>
            <p:ph sz="half" idx="1"/>
          </p:nvPr>
        </p:nvSpPr>
        <p:spPr/>
        <p:txBody>
          <a:bodyP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1F497D">
                    <a:lumMod val="75000"/>
                  </a:srgbClr>
                </a:solidFill>
                <a:effectLst/>
                <a:uLnTx/>
                <a:uFillTx/>
                <a:latin typeface="Book Antiqua" panose="02040602050305030304" pitchFamily="18" charset="0"/>
                <a:ea typeface="+mn-ea"/>
                <a:cs typeface="+mn-cs"/>
              </a:rPr>
              <a:t>All procurements are performed in a closed procurement among qualified DPS suppliers </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2400" b="0" dirty="0">
                <a:solidFill>
                  <a:srgbClr val="1F497D">
                    <a:lumMod val="75000"/>
                  </a:srgbClr>
                </a:solidFill>
                <a:latin typeface="Book Antiqua" panose="02040602050305030304" pitchFamily="18" charset="0"/>
              </a:rPr>
              <a:t>All procurements are publicly advertised at least on utbodsvefur.is</a:t>
            </a:r>
            <a:endParaRPr kumimoji="0" lang="en-GB" sz="2400" b="0" i="0" u="none" strike="noStrike" kern="1200" cap="none" spc="0" normalizeH="0" baseline="0" noProof="0" dirty="0">
              <a:ln>
                <a:noFill/>
              </a:ln>
              <a:solidFill>
                <a:srgbClr val="1F497D">
                  <a:lumMod val="75000"/>
                </a:srgbClr>
              </a:solidFill>
              <a:effectLst/>
              <a:uLnTx/>
              <a:uFillTx/>
              <a:latin typeface="Book Antiqua" panose="02040602050305030304" pitchFamily="18" charset="0"/>
              <a:ea typeface="+mn-ea"/>
              <a:cs typeface="+mn-cs"/>
            </a:endParaRP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2400" b="0" dirty="0">
                <a:solidFill>
                  <a:srgbClr val="1F497D">
                    <a:lumMod val="75000"/>
                  </a:srgbClr>
                </a:solidFill>
                <a:latin typeface="Book Antiqua" panose="02040602050305030304" pitchFamily="18" charset="0"/>
              </a:rPr>
              <a:t>New qualified participants will be allowed to participate in ongoing procurements as long as final tender date has not passed. </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2400" b="0" dirty="0">
                <a:solidFill>
                  <a:srgbClr val="1F497D">
                    <a:lumMod val="75000"/>
                  </a:srgbClr>
                </a:solidFill>
                <a:latin typeface="Book Antiqua" panose="02040602050305030304" pitchFamily="18" charset="0"/>
              </a:rPr>
              <a:t>Tenders or participants can be asked to submit updated qualification documents and/or any data at any time. </a:t>
            </a:r>
            <a:endParaRPr kumimoji="0" lang="en-GB" sz="2400" b="0" i="0" u="none" strike="noStrike" kern="1200" cap="none" spc="0" normalizeH="0" baseline="0" noProof="0" dirty="0">
              <a:ln>
                <a:noFill/>
              </a:ln>
              <a:solidFill>
                <a:srgbClr val="1F497D">
                  <a:lumMod val="75000"/>
                </a:srgbClr>
              </a:solidFill>
              <a:effectLst/>
              <a:uLnTx/>
              <a:uFillTx/>
              <a:latin typeface="Book Antiqua" panose="02040602050305030304" pitchFamily="18" charset="0"/>
              <a:ea typeface="+mn-ea"/>
              <a:cs typeface="+mn-cs"/>
            </a:endParaRPr>
          </a:p>
          <a:p>
            <a:endParaRPr lang="is-IS" dirty="0"/>
          </a:p>
        </p:txBody>
      </p:sp>
    </p:spTree>
    <p:extLst>
      <p:ext uri="{BB962C8B-B14F-4D97-AF65-F5344CB8AC3E}">
        <p14:creationId xmlns:p14="http://schemas.microsoft.com/office/powerpoint/2010/main" val="3531418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F247E3B-AC1E-4B88-96EC-B9499793B3EB}"/>
              </a:ext>
            </a:extLst>
          </p:cNvPr>
          <p:cNvSpPr>
            <a:spLocks noGrp="1"/>
          </p:cNvSpPr>
          <p:nvPr>
            <p:ph type="sldNum" sz="quarter" idx="4294967295"/>
          </p:nvPr>
        </p:nvSpPr>
        <p:spPr>
          <a:xfrm>
            <a:off x="8987073" y="6304395"/>
            <a:ext cx="2743200" cy="365125"/>
          </a:xfrm>
        </p:spPr>
        <p:txBody>
          <a:bodyPr/>
          <a:lstStyle/>
          <a:p>
            <a:fld id="{F9F8FEF4-69CF-4EB9-B6A5-C33D05CCCB82}" type="slidenum">
              <a:rPr lang="is-IS" smtClean="0"/>
              <a:t>8</a:t>
            </a:fld>
            <a:endParaRPr lang="is-IS" dirty="0"/>
          </a:p>
        </p:txBody>
      </p:sp>
    </p:spTree>
    <p:extLst>
      <p:ext uri="{BB962C8B-B14F-4D97-AF65-F5344CB8AC3E}">
        <p14:creationId xmlns:p14="http://schemas.microsoft.com/office/powerpoint/2010/main" val="1880161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4B3777F-4612-4CB8-B6E4-E333B1E133FE}" vid="{42A2C976-2B64-46D1-9146-253EEE3BA5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6A94179E55DE04B8354E5D1AEC5D7BB" ma:contentTypeVersion="4" ma:contentTypeDescription="Create a new document." ma:contentTypeScope="" ma:versionID="45449ec40e4cef4031108f60ca8bb2d1">
  <xsd:schema xmlns:xsd="http://www.w3.org/2001/XMLSchema" xmlns:xs="http://www.w3.org/2001/XMLSchema" xmlns:p="http://schemas.microsoft.com/office/2006/metadata/properties" xmlns:ns2="4a8c0aae-a9c4-48e6-8307-cf20359d8fed" targetNamespace="http://schemas.microsoft.com/office/2006/metadata/properties" ma:root="true" ma:fieldsID="8f7f900f48a3df385748e5399fe3a30c" ns2:_="">
    <xsd:import namespace="4a8c0aae-a9c4-48e6-8307-cf20359d8fe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8c0aae-a9c4-48e6-8307-cf20359d8f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6E6BAE8-1ED7-4D19-B481-401E5D284536}">
  <ds:schemaRefs>
    <ds:schemaRef ds:uri="http://schemas.microsoft.com/sharepoint/v3/contenttype/forms"/>
  </ds:schemaRefs>
</ds:datastoreItem>
</file>

<file path=customXml/itemProps2.xml><?xml version="1.0" encoding="utf-8"?>
<ds:datastoreItem xmlns:ds="http://schemas.openxmlformats.org/officeDocument/2006/customXml" ds:itemID="{66A61895-AA5C-4AFB-B8D7-52635E2DC9D4}">
  <ds:schemaRefs>
    <ds:schemaRef ds:uri="http://schemas.microsoft.com/office/2006/documentManagement/types"/>
    <ds:schemaRef ds:uri="4a8c0aae-a9c4-48e6-8307-cf20359d8fed"/>
    <ds:schemaRef ds:uri="http://purl.org/dc/elements/1.1/"/>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http://purl.org/dc/dcmitype/"/>
    <ds:schemaRef ds:uri="http://purl.org/dc/terms/"/>
  </ds:schemaRefs>
</ds:datastoreItem>
</file>

<file path=customXml/itemProps3.xml><?xml version="1.0" encoding="utf-8"?>
<ds:datastoreItem xmlns:ds="http://schemas.openxmlformats.org/officeDocument/2006/customXml" ds:itemID="{9CBB310F-7529-4829-A2FD-CB7BED94D2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8c0aae-a9c4-48e6-8307-cf20359d8f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Ríkiskaup kynningagrunnur_DRÖG_25082021</Template>
  <TotalTime>3086</TotalTime>
  <Words>599</Words>
  <Application>Microsoft Office PowerPoint</Application>
  <PresentationFormat>Widescreen</PresentationFormat>
  <Paragraphs>73</Paragraphs>
  <Slides>8</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vt:i4>
      </vt:variant>
    </vt:vector>
  </HeadingPairs>
  <TitlesOfParts>
    <vt:vector size="18" baseType="lpstr">
      <vt:lpstr>Arial</vt:lpstr>
      <vt:lpstr>Arial Nova</vt:lpstr>
      <vt:lpstr>Book Antiqua</vt:lpstr>
      <vt:lpstr>Calibri</vt:lpstr>
      <vt:lpstr>FiraGO Book</vt:lpstr>
      <vt:lpstr>FiraGO Eight</vt:lpstr>
      <vt:lpstr>FiraGO Medium</vt:lpstr>
      <vt:lpstr>Open Sans</vt:lpstr>
      <vt:lpstr>open_sansregular</vt:lpstr>
      <vt:lpstr>Office Theme</vt:lpstr>
      <vt:lpstr>DPS - Cloud service, hosting and other related services </vt:lpstr>
      <vt:lpstr>DPS vs. FA </vt:lpstr>
      <vt:lpstr>What is DPS - Hopefully </vt:lpstr>
      <vt:lpstr>The process – Phase one </vt:lpstr>
      <vt:lpstr> Invitation to participate – phase two  </vt:lpstr>
      <vt:lpstr>ITT within DPS </vt:lpstr>
      <vt:lpstr>Procurement within DPS (ITT)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TITILL ERINDIS</dc:title>
  <dc:creator>Grímsson, Sveinbjörn Ingi</dc:creator>
  <cp:lastModifiedBy>Sigrún Svava Valdimarsdóttir - RKAUP</cp:lastModifiedBy>
  <cp:revision>10</cp:revision>
  <dcterms:created xsi:type="dcterms:W3CDTF">2021-08-25T08:51:50Z</dcterms:created>
  <dcterms:modified xsi:type="dcterms:W3CDTF">2022-04-07T10:24:29Z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0x01010006A94179E55DE04B8354E5D1AEC5D7BB</vt:lpwstr>
  </property>
</Properties>
</file>